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92" r:id="rId2"/>
    <p:sldId id="1182" r:id="rId3"/>
    <p:sldId id="1189" r:id="rId4"/>
    <p:sldId id="260" r:id="rId5"/>
    <p:sldId id="259" r:id="rId6"/>
    <p:sldId id="1181" r:id="rId7"/>
    <p:sldId id="1180" r:id="rId8"/>
    <p:sldId id="1171" r:id="rId9"/>
    <p:sldId id="1186" r:id="rId10"/>
    <p:sldId id="1187" r:id="rId11"/>
    <p:sldId id="1188" r:id="rId12"/>
    <p:sldId id="1122" r:id="rId13"/>
  </p:sldIdLst>
  <p:sldSz cx="20104100" cy="11309350"/>
  <p:notesSz cx="9940925" cy="6808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32" userDrawn="1">
          <p15:clr>
            <a:srgbClr val="F26B43"/>
          </p15:clr>
        </p15:guide>
        <p15:guide id="4" pos="4604" userDrawn="1">
          <p15:clr>
            <a:srgbClr val="FBAE40"/>
          </p15:clr>
        </p15:guide>
        <p15:guide id="5" orient="horz" pos="538" userDrawn="1">
          <p15:clr>
            <a:srgbClr val="F26B43"/>
          </p15:clr>
        </p15:guide>
        <p15:guide id="6" pos="11516" userDrawn="1">
          <p15:clr>
            <a:srgbClr val="F26B43"/>
          </p15:clr>
        </p15:guide>
        <p15:guide id="7" orient="horz" pos="2218" userDrawn="1">
          <p15:clr>
            <a:srgbClr val="547EBF"/>
          </p15:clr>
        </p15:guide>
        <p15:guide id="8" pos="6140" userDrawn="1">
          <p15:clr>
            <a:srgbClr val="F26B43"/>
          </p15:clr>
        </p15:guide>
        <p15:guide id="9" pos="5756" userDrawn="1">
          <p15:clr>
            <a:srgbClr val="547EBF"/>
          </p15:clr>
        </p15:guide>
        <p15:guide id="10" pos="6524" userDrawn="1">
          <p15:clr>
            <a:srgbClr val="547EBF"/>
          </p15:clr>
        </p15:guide>
        <p15:guide id="11" orient="horz" pos="3274" userDrawn="1">
          <p15:clr>
            <a:srgbClr val="547EBF"/>
          </p15:clr>
        </p15:guide>
        <p15:guide id="12" orient="horz" pos="6490" userDrawn="1">
          <p15:clr>
            <a:srgbClr val="547EBF"/>
          </p15:clr>
        </p15:guide>
        <p15:guide id="13" orient="horz" pos="4906" userDrawn="1">
          <p15:clr>
            <a:srgbClr val="547EBF"/>
          </p15:clr>
        </p15:guide>
        <p15:guide id="14" orient="horz" pos="1354" userDrawn="1">
          <p15:clr>
            <a:srgbClr val="547EBF"/>
          </p15:clr>
        </p15:guide>
        <p15:guide id="15" pos="9788" userDrawn="1">
          <p15:clr>
            <a:srgbClr val="F26B43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0E8E06-575F-8DC6-EAF3-429A64748C0C}" name="Zaheer Bheekhun" initials="ZB" userId="S::zaheer.bheekhun@rogers.mu::98e6b360-eec3-4bb3-b970-e64748cf94d7" providerId="AD"/>
  <p188:author id="{A2A37FAC-A958-1300-95A3-4CEDB9722343}" name="Belinda Vacher" initials="BV" userId="Belinda Vacher" providerId="None"/>
  <p188:author id="{093016CB-FAB8-59B5-924C-F81C12EC9A62}" name="Vasoodha Nobutsing" initials="VN" userId="Vasoodha Nobutsing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EFA"/>
    <a:srgbClr val="DF3426"/>
    <a:srgbClr val="E8B9C5"/>
    <a:srgbClr val="DD3221"/>
    <a:srgbClr val="766A6A"/>
    <a:srgbClr val="003066"/>
    <a:srgbClr val="CCC8BF"/>
    <a:srgbClr val="F8BB10"/>
    <a:srgbClr val="231F20"/>
    <a:srgbClr val="7669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27" autoAdjust="0"/>
    <p:restoredTop sz="91628" autoAdjust="0"/>
  </p:normalViewPr>
  <p:slideViewPr>
    <p:cSldViewPr>
      <p:cViewPr varScale="1">
        <p:scale>
          <a:sx n="53" d="100"/>
          <a:sy n="53" d="100"/>
        </p:scale>
        <p:origin x="994" y="86"/>
      </p:cViewPr>
      <p:guideLst>
        <p:guide pos="332"/>
        <p:guide pos="4604"/>
        <p:guide orient="horz" pos="538"/>
        <p:guide pos="11516"/>
        <p:guide orient="horz" pos="2218"/>
        <p:guide pos="6140"/>
        <p:guide pos="5756"/>
        <p:guide pos="6524"/>
        <p:guide orient="horz" pos="3274"/>
        <p:guide orient="horz" pos="6490"/>
        <p:guide orient="horz" pos="4906"/>
        <p:guide orient="horz" pos="1354"/>
        <p:guide pos="97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07" d="100"/>
          <a:sy n="107" d="100"/>
        </p:scale>
        <p:origin x="135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ABB0208-6999-4435-920B-B626EFE87E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8196" cy="340820"/>
          </a:xfrm>
          <a:prstGeom prst="rect">
            <a:avLst/>
          </a:prstGeom>
        </p:spPr>
        <p:txBody>
          <a:bodyPr vert="horz" lIns="85990" tIns="42995" rIns="85990" bIns="42995" rtlCol="0"/>
          <a:lstStyle>
            <a:lvl1pPr algn="l">
              <a:defRPr sz="1100"/>
            </a:lvl1pPr>
          </a:lstStyle>
          <a:p>
            <a:endParaRPr lang="en-M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B4FE3D-9FF4-4800-8454-A2E4D6C6EA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31187" y="0"/>
            <a:ext cx="4308196" cy="340820"/>
          </a:xfrm>
          <a:prstGeom prst="rect">
            <a:avLst/>
          </a:prstGeom>
        </p:spPr>
        <p:txBody>
          <a:bodyPr vert="horz" lIns="85990" tIns="42995" rIns="85990" bIns="42995" rtlCol="0"/>
          <a:lstStyle>
            <a:lvl1pPr algn="r">
              <a:defRPr sz="1100"/>
            </a:lvl1pPr>
          </a:lstStyle>
          <a:p>
            <a:fld id="{962B31C6-A846-4482-B089-9C3DE4E38BBA}" type="datetimeFigureOut">
              <a:rPr lang="en-MU" smtClean="0"/>
              <a:t>13/06/2025</a:t>
            </a:fld>
            <a:endParaRPr lang="en-M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231F55-3BE1-4FF7-8697-94CDC2AD8E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67968"/>
            <a:ext cx="4308196" cy="340820"/>
          </a:xfrm>
          <a:prstGeom prst="rect">
            <a:avLst/>
          </a:prstGeom>
        </p:spPr>
        <p:txBody>
          <a:bodyPr vert="horz" lIns="85990" tIns="42995" rIns="85990" bIns="42995" rtlCol="0" anchor="b"/>
          <a:lstStyle>
            <a:lvl1pPr algn="l">
              <a:defRPr sz="1100"/>
            </a:lvl1pPr>
          </a:lstStyle>
          <a:p>
            <a:endParaRPr lang="en-M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6821E2-5597-470D-A87A-8CD80A128A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31187" y="6467968"/>
            <a:ext cx="4308196" cy="340820"/>
          </a:xfrm>
          <a:prstGeom prst="rect">
            <a:avLst/>
          </a:prstGeom>
        </p:spPr>
        <p:txBody>
          <a:bodyPr vert="horz" lIns="85990" tIns="42995" rIns="85990" bIns="42995" rtlCol="0" anchor="b"/>
          <a:lstStyle>
            <a:lvl1pPr algn="r">
              <a:defRPr sz="1100"/>
            </a:lvl1pPr>
          </a:lstStyle>
          <a:p>
            <a:fld id="{E807624B-7CFD-409A-AE17-2CF4F71CE690}" type="slidenum">
              <a:rPr lang="en-MU" smtClean="0"/>
              <a:t>‹#›</a:t>
            </a:fld>
            <a:endParaRPr lang="en-MU"/>
          </a:p>
        </p:txBody>
      </p:sp>
    </p:spTree>
    <p:extLst>
      <p:ext uri="{BB962C8B-B14F-4D97-AF65-F5344CB8AC3E}">
        <p14:creationId xmlns:p14="http://schemas.microsoft.com/office/powerpoint/2010/main" val="3575998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944" cy="341205"/>
          </a:xfrm>
          <a:prstGeom prst="rect">
            <a:avLst/>
          </a:prstGeom>
        </p:spPr>
        <p:txBody>
          <a:bodyPr vert="horz" lIns="47459" tIns="23729" rIns="47459" bIns="23729" rtlCol="0"/>
          <a:lstStyle>
            <a:lvl1pPr algn="l">
              <a:defRPr sz="6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0628" y="0"/>
            <a:ext cx="4307944" cy="341205"/>
          </a:xfrm>
          <a:prstGeom prst="rect">
            <a:avLst/>
          </a:prstGeom>
        </p:spPr>
        <p:txBody>
          <a:bodyPr vert="horz" lIns="47459" tIns="23729" rIns="47459" bIns="23729" rtlCol="0"/>
          <a:lstStyle>
            <a:lvl1pPr algn="r">
              <a:defRPr sz="600"/>
            </a:lvl1pPr>
          </a:lstStyle>
          <a:p>
            <a:fld id="{031B3BEA-5E5E-4C96-BA82-01CC65014A21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7459" tIns="23729" rIns="47459" bIns="2372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781" y="3276325"/>
            <a:ext cx="7953368" cy="2681844"/>
          </a:xfrm>
          <a:prstGeom prst="rect">
            <a:avLst/>
          </a:prstGeom>
        </p:spPr>
        <p:txBody>
          <a:bodyPr vert="horz" lIns="47459" tIns="23729" rIns="47459" bIns="2372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67586"/>
            <a:ext cx="4307944" cy="341204"/>
          </a:xfrm>
          <a:prstGeom prst="rect">
            <a:avLst/>
          </a:prstGeom>
        </p:spPr>
        <p:txBody>
          <a:bodyPr vert="horz" lIns="47459" tIns="23729" rIns="47459" bIns="23729" rtlCol="0" anchor="b"/>
          <a:lstStyle>
            <a:lvl1pPr algn="l">
              <a:defRPr sz="6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0628" y="6467586"/>
            <a:ext cx="4307944" cy="341204"/>
          </a:xfrm>
          <a:prstGeom prst="rect">
            <a:avLst/>
          </a:prstGeom>
        </p:spPr>
        <p:txBody>
          <a:bodyPr vert="horz" lIns="47459" tIns="23729" rIns="47459" bIns="23729" rtlCol="0" anchor="b"/>
          <a:lstStyle>
            <a:lvl1pPr algn="r">
              <a:defRPr sz="600"/>
            </a:lvl1pPr>
          </a:lstStyle>
          <a:p>
            <a:fld id="{33C08828-E0E7-421A-8EBD-3548830EC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139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C08828-E0E7-421A-8EBD-3548830EC43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026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3108970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9775" y="677863"/>
            <a:ext cx="6016625" cy="3384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U" dirty="0"/>
          </a:p>
        </p:txBody>
      </p:sp>
    </p:spTree>
    <p:extLst>
      <p:ext uri="{BB962C8B-B14F-4D97-AF65-F5344CB8AC3E}">
        <p14:creationId xmlns:p14="http://schemas.microsoft.com/office/powerpoint/2010/main" val="234350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348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C45FD8D-1834-4D68-9BB2-136B7584F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320675"/>
            <a:ext cx="19276100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1085882-9A93-44E4-A2B9-8241F0DB0030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6" name="bg object 16">
              <a:extLst>
                <a:ext uri="{FF2B5EF4-FFF2-40B4-BE49-F238E27FC236}">
                  <a16:creationId xmlns:a16="http://schemas.microsoft.com/office/drawing/2014/main" id="{180B50C1-0471-4EAF-9AC7-6357BBF9C395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7" name="bg object 18">
              <a:extLst>
                <a:ext uri="{FF2B5EF4-FFF2-40B4-BE49-F238E27FC236}">
                  <a16:creationId xmlns:a16="http://schemas.microsoft.com/office/drawing/2014/main" id="{FA433EC8-19A0-48F4-847E-C513C85D789B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B4F614F-E2C7-4416-B601-440816435C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9" name="bg object 19">
            <a:extLst>
              <a:ext uri="{FF2B5EF4-FFF2-40B4-BE49-F238E27FC236}">
                <a16:creationId xmlns:a16="http://schemas.microsoft.com/office/drawing/2014/main" id="{170E5A60-8DAC-48DA-A36E-BB4052E0BF2B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43B4137F-A826-4BC4-9190-EACF7D8128C6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D01CC-A805-44F4-92A5-E89F01414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320675"/>
            <a:ext cx="19276100" cy="727982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dirty="0"/>
              <a:t>Click to edit Master title style</a:t>
            </a:r>
            <a:endParaRPr lang="en-MU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32CC5F-99BF-445C-B589-F4FEB3DD1C0E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5" name="bg object 16">
              <a:extLst>
                <a:ext uri="{FF2B5EF4-FFF2-40B4-BE49-F238E27FC236}">
                  <a16:creationId xmlns:a16="http://schemas.microsoft.com/office/drawing/2014/main" id="{CACD1715-2243-45BB-ACF8-0C80AFB736E2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6" name="bg object 18">
              <a:extLst>
                <a:ext uri="{FF2B5EF4-FFF2-40B4-BE49-F238E27FC236}">
                  <a16:creationId xmlns:a16="http://schemas.microsoft.com/office/drawing/2014/main" id="{39523948-7544-4EDE-99CA-1FDD94E248C4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21BCDB9-5CE8-4A12-A3C9-DC77CBC7D1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8" name="bg object 19">
            <a:extLst>
              <a:ext uri="{FF2B5EF4-FFF2-40B4-BE49-F238E27FC236}">
                <a16:creationId xmlns:a16="http://schemas.microsoft.com/office/drawing/2014/main" id="{DDBDF8D1-B8A4-4942-9382-A9FA329C5D03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0" name="Holder 6">
            <a:extLst>
              <a:ext uri="{FF2B5EF4-FFF2-40B4-BE49-F238E27FC236}">
                <a16:creationId xmlns:a16="http://schemas.microsoft.com/office/drawing/2014/main" id="{4A7966AC-B681-44EB-86E0-09A6087B3D19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  <p:extLst>
      <p:ext uri="{BB962C8B-B14F-4D97-AF65-F5344CB8AC3E}">
        <p14:creationId xmlns:p14="http://schemas.microsoft.com/office/powerpoint/2010/main" val="1237341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D5314-8B55-4670-833D-52426BBDE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161" y="320675"/>
            <a:ext cx="19276100" cy="762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dirty="0"/>
              <a:t>Click to edit Master title style</a:t>
            </a:r>
            <a:endParaRPr lang="en-MU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1F95286-8903-4082-A06A-4FCC31D79E55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5" name="bg object 16">
              <a:extLst>
                <a:ext uri="{FF2B5EF4-FFF2-40B4-BE49-F238E27FC236}">
                  <a16:creationId xmlns:a16="http://schemas.microsoft.com/office/drawing/2014/main" id="{40FBDA27-3AA4-444A-ACD3-B72E5AF9F7D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6" name="bg object 18">
              <a:extLst>
                <a:ext uri="{FF2B5EF4-FFF2-40B4-BE49-F238E27FC236}">
                  <a16:creationId xmlns:a16="http://schemas.microsoft.com/office/drawing/2014/main" id="{A9B52F62-B012-4D7B-8494-A224BCE9A366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F5A1D3E-02E1-4294-BF9B-C703C09D81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8" name="bg object 19">
            <a:extLst>
              <a:ext uri="{FF2B5EF4-FFF2-40B4-BE49-F238E27FC236}">
                <a16:creationId xmlns:a16="http://schemas.microsoft.com/office/drawing/2014/main" id="{6E0E9D63-B9C3-4D3D-B1EE-05DA8AE6EFE4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0" name="Holder 6">
            <a:extLst>
              <a:ext uri="{FF2B5EF4-FFF2-40B4-BE49-F238E27FC236}">
                <a16:creationId xmlns:a16="http://schemas.microsoft.com/office/drawing/2014/main" id="{1FB89247-696C-4008-AB1C-ABDF3957FDB6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  <p:extLst>
      <p:ext uri="{BB962C8B-B14F-4D97-AF65-F5344CB8AC3E}">
        <p14:creationId xmlns:p14="http://schemas.microsoft.com/office/powerpoint/2010/main" val="3280286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964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817551" y="3551090"/>
            <a:ext cx="8188961" cy="420479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CB228F-1D4B-4AA6-B04F-A3559A2E89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0"/>
            <a:ext cx="2429141" cy="165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6991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560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 P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2A3C5-9DCE-482A-8739-D89FD4842E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9300" y="4435474"/>
            <a:ext cx="7210425" cy="218598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778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Based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6">
            <a:extLst>
              <a:ext uri="{FF2B5EF4-FFF2-40B4-BE49-F238E27FC236}">
                <a16:creationId xmlns:a16="http://schemas.microsoft.com/office/drawing/2014/main" id="{BD2FC534-82FB-4A9D-B0CB-B7DBD67E21CD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3DDB01-0510-43BD-8FE2-7398ED19C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999" y="320675"/>
            <a:ext cx="19270261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  <a:latin typeface="Montserrat" pitchFamily="2" charset="0"/>
              </a:defRPr>
            </a:lvl1pPr>
          </a:lstStyle>
          <a:p>
            <a:r>
              <a:rPr lang="en-US" dirty="0"/>
              <a:t>Primary Heading</a:t>
            </a:r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8404AE-90DF-401E-B039-7B6E8B418065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9" name="bg object 16">
              <a:extLst>
                <a:ext uri="{FF2B5EF4-FFF2-40B4-BE49-F238E27FC236}">
                  <a16:creationId xmlns:a16="http://schemas.microsoft.com/office/drawing/2014/main" id="{0E3BDA5C-5911-4CF5-AE0E-498FB043EF2D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10" name="bg object 18">
              <a:extLst>
                <a:ext uri="{FF2B5EF4-FFF2-40B4-BE49-F238E27FC236}">
                  <a16:creationId xmlns:a16="http://schemas.microsoft.com/office/drawing/2014/main" id="{004DEFBC-C539-4787-945F-925659D1EE4B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bg object 19">
            <a:extLst>
              <a:ext uri="{FF2B5EF4-FFF2-40B4-BE49-F238E27FC236}">
                <a16:creationId xmlns:a16="http://schemas.microsoft.com/office/drawing/2014/main" id="{B0BD0FF2-C959-45E8-B971-1C59740E029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135230C-83AC-44E0-926E-972E577D61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4000" y="1376654"/>
            <a:ext cx="19270261" cy="35394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DD3221"/>
                </a:solidFill>
                <a:latin typeface="Helvetica Neue Medium"/>
              </a:defRPr>
            </a:lvl1pPr>
            <a:lvl2pPr>
              <a:defRPr>
                <a:solidFill>
                  <a:srgbClr val="4E4748"/>
                </a:solidFill>
                <a:latin typeface="Helvetica Neue Medium"/>
              </a:defRPr>
            </a:lvl2pPr>
            <a:lvl3pPr>
              <a:defRPr>
                <a:solidFill>
                  <a:srgbClr val="4E4748"/>
                </a:solidFill>
                <a:latin typeface="Helvetica Neue Medium"/>
              </a:defRPr>
            </a:lvl3pPr>
            <a:lvl4pPr>
              <a:defRPr>
                <a:solidFill>
                  <a:srgbClr val="4E4748"/>
                </a:solidFill>
                <a:latin typeface="Helvetica Neue Medium"/>
              </a:defRPr>
            </a:lvl4pPr>
            <a:lvl5pPr>
              <a:defRPr>
                <a:solidFill>
                  <a:srgbClr val="4E4748"/>
                </a:solidFill>
                <a:latin typeface="Helvetica Neue Medium"/>
              </a:defRPr>
            </a:lvl5pPr>
          </a:lstStyle>
          <a:p>
            <a:pPr lvl="0"/>
            <a:r>
              <a:rPr lang="en-US" dirty="0"/>
              <a:t>Secondary 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FA3C37-2D2D-4D33-AD0C-74350EAFCD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4000" y="2028635"/>
            <a:ext cx="19270261" cy="1538883"/>
          </a:xfrm>
          <a:prstGeom prst="rect">
            <a:avLst/>
          </a:prstGeom>
        </p:spPr>
        <p:txBody>
          <a:bodyPr/>
          <a:lstStyle>
            <a:lvl1pPr>
              <a:defRPr sz="2000" b="0">
                <a:latin typeface="Helvetica Neue Medium"/>
              </a:defRPr>
            </a:lvl1pPr>
            <a:lvl2pPr>
              <a:defRPr sz="2000" b="0">
                <a:latin typeface="Helvetica Neue Medium"/>
              </a:defRPr>
            </a:lvl2pPr>
            <a:lvl3pPr>
              <a:defRPr sz="2000" b="0">
                <a:latin typeface="Helvetica Neue Medium"/>
              </a:defRPr>
            </a:lvl3pPr>
            <a:lvl4pPr>
              <a:defRPr sz="2000" b="0">
                <a:latin typeface="Helvetica Neue Medium"/>
              </a:defRPr>
            </a:lvl4pPr>
            <a:lvl5pPr>
              <a:defRPr sz="2000" b="0">
                <a:latin typeface="Helvetica Neue Medium"/>
              </a:defRPr>
            </a:lvl5pPr>
          </a:lstStyle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Body Text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M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56C591-E9F3-4C74-A1CD-AA44E691EA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000" y="320675"/>
            <a:ext cx="19276100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bg object 18">
            <a:extLst>
              <a:ext uri="{FF2B5EF4-FFF2-40B4-BE49-F238E27FC236}">
                <a16:creationId xmlns:a16="http://schemas.microsoft.com/office/drawing/2014/main" id="{F6141919-464C-4CC1-867C-00774D3BA004}"/>
              </a:ext>
            </a:extLst>
          </p:cNvPr>
          <p:cNvSpPr/>
          <p:nvPr userDrawn="1"/>
        </p:nvSpPr>
        <p:spPr>
          <a:xfrm>
            <a:off x="16484463" y="10418530"/>
            <a:ext cx="398145" cy="617855"/>
          </a:xfrm>
          <a:custGeom>
            <a:avLst/>
            <a:gdLst/>
            <a:ahLst/>
            <a:cxnLst/>
            <a:rect l="l" t="t" r="r" b="b"/>
            <a:pathLst>
              <a:path w="398144" h="617854">
                <a:moveTo>
                  <a:pt x="324597" y="0"/>
                </a:moveTo>
                <a:lnTo>
                  <a:pt x="31412" y="0"/>
                </a:lnTo>
                <a:lnTo>
                  <a:pt x="0" y="41883"/>
                </a:lnTo>
                <a:lnTo>
                  <a:pt x="41883" y="52354"/>
                </a:lnTo>
                <a:lnTo>
                  <a:pt x="104708" y="62825"/>
                </a:lnTo>
                <a:lnTo>
                  <a:pt x="314126" y="272243"/>
                </a:lnTo>
                <a:lnTo>
                  <a:pt x="324597" y="324597"/>
                </a:lnTo>
                <a:lnTo>
                  <a:pt x="73296" y="534015"/>
                </a:lnTo>
                <a:lnTo>
                  <a:pt x="31412" y="544486"/>
                </a:lnTo>
                <a:lnTo>
                  <a:pt x="0" y="554956"/>
                </a:lnTo>
                <a:lnTo>
                  <a:pt x="19632" y="600767"/>
                </a:lnTo>
                <a:lnTo>
                  <a:pt x="83276" y="608947"/>
                </a:lnTo>
                <a:lnTo>
                  <a:pt x="335068" y="617782"/>
                </a:lnTo>
                <a:lnTo>
                  <a:pt x="387422" y="492131"/>
                </a:lnTo>
                <a:lnTo>
                  <a:pt x="397893" y="62825"/>
                </a:lnTo>
                <a:lnTo>
                  <a:pt x="3245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A28DB5F-ACDA-440E-A960-771504C769D0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5" name="bg object 16">
              <a:extLst>
                <a:ext uri="{FF2B5EF4-FFF2-40B4-BE49-F238E27FC236}">
                  <a16:creationId xmlns:a16="http://schemas.microsoft.com/office/drawing/2014/main" id="{2BA9A8AC-5B7C-4561-9119-B9F1CFB005A9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6" name="bg object 18">
              <a:extLst>
                <a:ext uri="{FF2B5EF4-FFF2-40B4-BE49-F238E27FC236}">
                  <a16:creationId xmlns:a16="http://schemas.microsoft.com/office/drawing/2014/main" id="{1E8C94D2-0A0A-4635-BDAE-170AB5581CC1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50BEF33-6A88-4808-BBE3-BB0EC7757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9" name="bg object 19">
            <a:extLst>
              <a:ext uri="{FF2B5EF4-FFF2-40B4-BE49-F238E27FC236}">
                <a16:creationId xmlns:a16="http://schemas.microsoft.com/office/drawing/2014/main" id="{392C4870-02A8-4E07-A731-6946D17ED345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2" name="Holder 6">
            <a:extLst>
              <a:ext uri="{FF2B5EF4-FFF2-40B4-BE49-F238E27FC236}">
                <a16:creationId xmlns:a16="http://schemas.microsoft.com/office/drawing/2014/main" id="{C2F50480-D963-4861-B667-A8A16499FAAD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  <p:extLst>
      <p:ext uri="{BB962C8B-B14F-4D97-AF65-F5344CB8AC3E}">
        <p14:creationId xmlns:p14="http://schemas.microsoft.com/office/powerpoint/2010/main" val="13538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in - Velogic">
    <p:bg>
      <p:bgPr>
        <a:solidFill>
          <a:srgbClr val="003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0012A07-08DA-487F-9107-5BAC719CC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4400" y="3960733"/>
            <a:ext cx="10515600" cy="2708434"/>
          </a:xfrm>
          <a:prstGeom prst="rect">
            <a:avLst/>
          </a:prstGeom>
        </p:spPr>
        <p:txBody>
          <a:bodyPr/>
          <a:lstStyle>
            <a:lvl1pPr algn="r">
              <a:defRPr sz="8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B93F59-BF44-4DEC-9FB2-8560727A71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999" y="10379075"/>
            <a:ext cx="1553650" cy="59404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E8E379-1856-46F5-9231-6D726B4DB86B}"/>
              </a:ext>
            </a:extLst>
          </p:cNvPr>
          <p:cNvGrpSpPr/>
          <p:nvPr userDrawn="1"/>
        </p:nvGrpSpPr>
        <p:grpSpPr>
          <a:xfrm>
            <a:off x="417356" y="10430667"/>
            <a:ext cx="1807220" cy="592486"/>
            <a:chOff x="417356" y="10430667"/>
            <a:chExt cx="1807220" cy="59248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7690851-35A0-4D05-B4B4-94FCB2676E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85"/>
            <a:stretch/>
          </p:blipFill>
          <p:spPr>
            <a:xfrm>
              <a:off x="1060450" y="10430667"/>
              <a:ext cx="1164126" cy="59248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CDCD262-E051-4DAB-8550-7CD604C026E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8680"/>
            <a:stretch/>
          </p:blipFill>
          <p:spPr>
            <a:xfrm>
              <a:off x="417356" y="10430667"/>
              <a:ext cx="1807219" cy="481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0204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lain - Velog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11692F00-0217-01D1-90B5-AA6276B3ABFB}"/>
              </a:ext>
            </a:extLst>
          </p:cNvPr>
          <p:cNvSpPr/>
          <p:nvPr userDrawn="1"/>
        </p:nvSpPr>
        <p:spPr>
          <a:xfrm>
            <a:off x="0" y="0"/>
            <a:ext cx="20119521" cy="11309350"/>
          </a:xfrm>
          <a:prstGeom prst="rect">
            <a:avLst/>
          </a:prstGeom>
          <a:solidFill>
            <a:srgbClr val="221F2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>
              <a:solidFill>
                <a:srgbClr val="CBC7B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CA37E6-AE46-4E45-BFE9-FAE1110D9D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06463" cy="576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DB5D18D-54B5-48E0-A0BA-95C4C02A0EBC}"/>
              </a:ext>
            </a:extLst>
          </p:cNvPr>
          <p:cNvGrpSpPr/>
          <p:nvPr userDrawn="1"/>
        </p:nvGrpSpPr>
        <p:grpSpPr>
          <a:xfrm>
            <a:off x="417356" y="10430667"/>
            <a:ext cx="1807220" cy="592486"/>
            <a:chOff x="417356" y="10430667"/>
            <a:chExt cx="1807220" cy="59248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DA850FB-3DF0-45A9-B11B-3AE6B1B578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85"/>
            <a:stretch/>
          </p:blipFill>
          <p:spPr>
            <a:xfrm>
              <a:off x="1060450" y="10430667"/>
              <a:ext cx="1164126" cy="59248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46DD6D1-8093-44B6-8194-644E73368B7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8680"/>
            <a:stretch/>
          </p:blipFill>
          <p:spPr>
            <a:xfrm>
              <a:off x="417356" y="10430667"/>
              <a:ext cx="1807219" cy="481808"/>
            </a:xfrm>
            <a:prstGeom prst="rect">
              <a:avLst/>
            </a:prstGeom>
          </p:spPr>
        </p:pic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98C36B37-6F59-4403-AEBF-6C3A76D4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4400" y="3960733"/>
            <a:ext cx="10515600" cy="2708434"/>
          </a:xfrm>
          <a:prstGeom prst="rect">
            <a:avLst/>
          </a:prstGeom>
        </p:spPr>
        <p:txBody>
          <a:bodyPr/>
          <a:lstStyle>
            <a:lvl1pPr algn="r">
              <a:defRPr sz="8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00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and Commen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>
            <a:extLst>
              <a:ext uri="{FF2B5EF4-FFF2-40B4-BE49-F238E27FC236}">
                <a16:creationId xmlns:a16="http://schemas.microsoft.com/office/drawing/2014/main" id="{A52EE783-97DC-91F7-759B-5876C133C4CD}"/>
              </a:ext>
            </a:extLst>
          </p:cNvPr>
          <p:cNvSpPr/>
          <p:nvPr userDrawn="1"/>
        </p:nvSpPr>
        <p:spPr>
          <a:xfrm>
            <a:off x="414000" y="1717860"/>
            <a:ext cx="19276100" cy="8508816"/>
          </a:xfrm>
          <a:prstGeom prst="rect">
            <a:avLst/>
          </a:prstGeom>
          <a:solidFill>
            <a:srgbClr val="F1F1F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>
              <a:solidFill>
                <a:srgbClr val="CBC7BF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517650" y="8169275"/>
            <a:ext cx="17068800" cy="1215717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700">
                <a:latin typeface="Century Gothic" panose="020B0502020202020204" pitchFamily="34" charset="0"/>
              </a:defRPr>
            </a:lvl1pPr>
            <a:lvl2pPr marL="742950" indent="-285750">
              <a:spcBef>
                <a:spcPts val="600"/>
              </a:spcBef>
              <a:buFont typeface="Arial" panose="020B0604020202020204" pitchFamily="34" charset="0"/>
              <a:buChar char="•"/>
              <a:defRPr sz="1600" baseline="0">
                <a:solidFill>
                  <a:srgbClr val="221F20"/>
                </a:solidFill>
                <a:latin typeface="Helvetica Neue Medium"/>
              </a:defRPr>
            </a:lvl2pPr>
            <a:lvl3pPr marL="914400" indent="0">
              <a:buFont typeface="Arial" panose="020B0604020202020204" pitchFamily="34" charset="0"/>
              <a:buNone/>
              <a:defRPr sz="2700">
                <a:latin typeface="Century Gothic" panose="020B0502020202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2700">
                <a:latin typeface="Century Gothic" panose="020B0502020202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2700">
                <a:latin typeface="Century Gothic" panose="020B0502020202020204" pitchFamily="34" charset="0"/>
              </a:defRPr>
            </a:lvl5pPr>
          </a:lstStyle>
          <a:p>
            <a:pPr lvl="1"/>
            <a:r>
              <a:rPr lang="en-US" dirty="0"/>
              <a:t>First comment</a:t>
            </a:r>
          </a:p>
          <a:p>
            <a:pPr lvl="1"/>
            <a:r>
              <a:rPr lang="en-US" dirty="0"/>
              <a:t>Second Level</a:t>
            </a:r>
          </a:p>
          <a:p>
            <a:pPr lvl="1"/>
            <a:r>
              <a:rPr lang="en-US" dirty="0"/>
              <a:t>Third Level</a:t>
            </a:r>
          </a:p>
          <a:p>
            <a:pPr lvl="1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E562B3-D172-4759-B083-C073226B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321183"/>
            <a:ext cx="19276100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8B90AE9-2161-45F3-873F-05893E906161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13" name="bg object 16">
              <a:extLst>
                <a:ext uri="{FF2B5EF4-FFF2-40B4-BE49-F238E27FC236}">
                  <a16:creationId xmlns:a16="http://schemas.microsoft.com/office/drawing/2014/main" id="{F7DD55A8-E959-4EC6-BD6B-46A216BA28C3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14" name="bg object 18">
              <a:extLst>
                <a:ext uri="{FF2B5EF4-FFF2-40B4-BE49-F238E27FC236}">
                  <a16:creationId xmlns:a16="http://schemas.microsoft.com/office/drawing/2014/main" id="{8FEAEC02-856A-4749-BADD-17939CC66ECC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7078CC7A-F70E-466D-866A-E84FA937DE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16" name="bg object 19">
            <a:extLst>
              <a:ext uri="{FF2B5EF4-FFF2-40B4-BE49-F238E27FC236}">
                <a16:creationId xmlns:a16="http://schemas.microsoft.com/office/drawing/2014/main" id="{429084B7-C3E4-4399-B437-953CF35A569E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4BF02F-5716-41CA-8EA1-51A53D9F90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7650" y="2112963"/>
            <a:ext cx="17068800" cy="59039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Holder 6">
            <a:extLst>
              <a:ext uri="{FF2B5EF4-FFF2-40B4-BE49-F238E27FC236}">
                <a16:creationId xmlns:a16="http://schemas.microsoft.com/office/drawing/2014/main" id="{397E038E-DE40-41BA-AD68-4C05F6FE17C3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  <p:extLst>
      <p:ext uri="{BB962C8B-B14F-4D97-AF65-F5344CB8AC3E}">
        <p14:creationId xmlns:p14="http://schemas.microsoft.com/office/powerpoint/2010/main" val="3151070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4000" y="1844675"/>
            <a:ext cx="19275306" cy="353943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 b="1" i="0">
                <a:solidFill>
                  <a:srgbClr val="76696A"/>
                </a:solidFill>
                <a:latin typeface="+mn-lt"/>
                <a:cs typeface="Century Gothic"/>
              </a:defRPr>
            </a:lvl1pPr>
          </a:lstStyle>
          <a:p>
            <a:endParaRPr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CE3217-0590-4879-B032-9EB63E774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320675"/>
            <a:ext cx="19275306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8C37F0C-A7B1-48C0-B1B2-B443CFFB0D1F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9" name="bg object 16">
              <a:extLst>
                <a:ext uri="{FF2B5EF4-FFF2-40B4-BE49-F238E27FC236}">
                  <a16:creationId xmlns:a16="http://schemas.microsoft.com/office/drawing/2014/main" id="{C0D61877-CB6E-444A-A525-9ECCFBD13B56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10" name="bg object 18">
              <a:extLst>
                <a:ext uri="{FF2B5EF4-FFF2-40B4-BE49-F238E27FC236}">
                  <a16:creationId xmlns:a16="http://schemas.microsoft.com/office/drawing/2014/main" id="{148CB9F9-3824-4216-851F-F6F4F3BF4D42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37EF057-8823-4056-BD96-321009D0CD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12" name="bg object 19">
            <a:extLst>
              <a:ext uri="{FF2B5EF4-FFF2-40B4-BE49-F238E27FC236}">
                <a16:creationId xmlns:a16="http://schemas.microsoft.com/office/drawing/2014/main" id="{C0AE399E-23A1-4792-8DBA-01007B3EA6D8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4" name="Holder 6">
            <a:extLst>
              <a:ext uri="{FF2B5EF4-FFF2-40B4-BE49-F238E27FC236}">
                <a16:creationId xmlns:a16="http://schemas.microsoft.com/office/drawing/2014/main" id="{777565E7-25F2-4CFE-9AD5-4489B101CE2C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14000" y="2601150"/>
            <a:ext cx="9336489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9336488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26C052-CB65-4CAE-B82F-6134F65E7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320675"/>
            <a:ext cx="19276099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4D1ABE-3773-42CE-8E9A-0B03B6204632}"/>
              </a:ext>
            </a:extLst>
          </p:cNvPr>
          <p:cNvGrpSpPr/>
          <p:nvPr userDrawn="1"/>
        </p:nvGrpSpPr>
        <p:grpSpPr>
          <a:xfrm>
            <a:off x="4647058" y="10418679"/>
            <a:ext cx="13284641" cy="619458"/>
            <a:chOff x="2658223" y="6367057"/>
            <a:chExt cx="13250256" cy="617855"/>
          </a:xfrm>
        </p:grpSpPr>
        <p:pic>
          <p:nvPicPr>
            <p:cNvPr id="10" name="bg object 16">
              <a:extLst>
                <a:ext uri="{FF2B5EF4-FFF2-40B4-BE49-F238E27FC236}">
                  <a16:creationId xmlns:a16="http://schemas.microsoft.com/office/drawing/2014/main" id="{7CB1A072-5BC3-4525-A99E-E8A62AC8DD46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2658223" y="6399831"/>
              <a:ext cx="13176708" cy="523963"/>
            </a:xfrm>
            <a:prstGeom prst="rect">
              <a:avLst/>
            </a:prstGeom>
          </p:spPr>
        </p:pic>
        <p:sp>
          <p:nvSpPr>
            <p:cNvPr id="11" name="bg object 18">
              <a:extLst>
                <a:ext uri="{FF2B5EF4-FFF2-40B4-BE49-F238E27FC236}">
                  <a16:creationId xmlns:a16="http://schemas.microsoft.com/office/drawing/2014/main" id="{FC391933-0145-420D-8B12-3B57C1C1E8A4}"/>
                </a:ext>
              </a:extLst>
            </p:cNvPr>
            <p:cNvSpPr/>
            <p:nvPr userDrawn="1"/>
          </p:nvSpPr>
          <p:spPr>
            <a:xfrm>
              <a:off x="15510334" y="6367057"/>
              <a:ext cx="398145" cy="617855"/>
            </a:xfrm>
            <a:custGeom>
              <a:avLst/>
              <a:gdLst/>
              <a:ahLst/>
              <a:cxnLst/>
              <a:rect l="l" t="t" r="r" b="b"/>
              <a:pathLst>
                <a:path w="398144" h="617854">
                  <a:moveTo>
                    <a:pt x="324597" y="0"/>
                  </a:moveTo>
                  <a:lnTo>
                    <a:pt x="31412" y="0"/>
                  </a:lnTo>
                  <a:lnTo>
                    <a:pt x="0" y="41883"/>
                  </a:lnTo>
                  <a:lnTo>
                    <a:pt x="41883" y="52354"/>
                  </a:lnTo>
                  <a:lnTo>
                    <a:pt x="104708" y="62825"/>
                  </a:lnTo>
                  <a:lnTo>
                    <a:pt x="314126" y="272243"/>
                  </a:lnTo>
                  <a:lnTo>
                    <a:pt x="324597" y="324597"/>
                  </a:lnTo>
                  <a:lnTo>
                    <a:pt x="73296" y="534015"/>
                  </a:lnTo>
                  <a:lnTo>
                    <a:pt x="31412" y="544486"/>
                  </a:lnTo>
                  <a:lnTo>
                    <a:pt x="0" y="554956"/>
                  </a:lnTo>
                  <a:lnTo>
                    <a:pt x="19632" y="600767"/>
                  </a:lnTo>
                  <a:lnTo>
                    <a:pt x="83276" y="608947"/>
                  </a:lnTo>
                  <a:lnTo>
                    <a:pt x="335068" y="617782"/>
                  </a:lnTo>
                  <a:lnTo>
                    <a:pt x="387422" y="492131"/>
                  </a:lnTo>
                  <a:lnTo>
                    <a:pt x="397893" y="62825"/>
                  </a:lnTo>
                  <a:lnTo>
                    <a:pt x="324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E2B4244F-4435-4E4B-AB3A-9A23F78FBF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000" y="10379075"/>
            <a:ext cx="1553650" cy="594042"/>
          </a:xfrm>
          <a:prstGeom prst="rect">
            <a:avLst/>
          </a:prstGeom>
        </p:spPr>
      </p:pic>
      <p:pic>
        <p:nvPicPr>
          <p:cNvPr id="13" name="bg object 19">
            <a:extLst>
              <a:ext uri="{FF2B5EF4-FFF2-40B4-BE49-F238E27FC236}">
                <a16:creationId xmlns:a16="http://schemas.microsoft.com/office/drawing/2014/main" id="{AF3E378F-3AD1-40AD-AC8B-6D318FD4A629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17357" y="10471420"/>
            <a:ext cx="1807219" cy="513976"/>
          </a:xfrm>
          <a:prstGeom prst="rect">
            <a:avLst/>
          </a:prstGeom>
        </p:spPr>
      </p:pic>
      <p:sp>
        <p:nvSpPr>
          <p:cNvPr id="18" name="Holder 6">
            <a:extLst>
              <a:ext uri="{FF2B5EF4-FFF2-40B4-BE49-F238E27FC236}">
                <a16:creationId xmlns:a16="http://schemas.microsoft.com/office/drawing/2014/main" id="{2ABA1BEB-D475-4BA0-A335-821CC943CD25}"/>
              </a:ext>
            </a:extLst>
          </p:cNvPr>
          <p:cNvSpPr txBox="1">
            <a:spLocks/>
          </p:cNvSpPr>
          <p:nvPr userDrawn="1"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‹#›</a:t>
            </a:fld>
            <a:endParaRPr lang="en-GB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3" r:id="rId2"/>
    <p:sldLayoutId id="2147483665" r:id="rId3"/>
    <p:sldLayoutId id="2147483668" r:id="rId4"/>
    <p:sldLayoutId id="2147483671" r:id="rId5"/>
    <p:sldLayoutId id="2147483672" r:id="rId6"/>
    <p:sldLayoutId id="2147483666" r:id="rId7"/>
    <p:sldLayoutId id="2147483662" r:id="rId8"/>
    <p:sldLayoutId id="2147483663" r:id="rId9"/>
    <p:sldLayoutId id="2147483664" r:id="rId10"/>
    <p:sldLayoutId id="2147483674" r:id="rId11"/>
    <p:sldLayoutId id="2147483675" r:id="rId12"/>
    <p:sldLayoutId id="2147483679" r:id="rId13"/>
    <p:sldLayoutId id="2147483684" r:id="rId14"/>
  </p:sldLayoutIdLst>
  <p:txStyles>
    <p:titleStyle>
      <a:lvl1pPr>
        <a:defRPr>
          <a:solidFill>
            <a:srgbClr val="DD3221"/>
          </a:solidFill>
          <a:latin typeface="+mj-lt"/>
          <a:ea typeface="+mj-ea"/>
          <a:cs typeface="+mj-cs"/>
        </a:defRPr>
      </a:lvl1pPr>
    </p:titleStyle>
    <p:bodyStyle>
      <a:lvl1pPr marL="0">
        <a:defRPr b="0"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11" Type="http://schemas.openxmlformats.org/officeDocument/2006/relationships/image" Target="../media/image28.emf"/><Relationship Id="rId5" Type="http://schemas.openxmlformats.org/officeDocument/2006/relationships/image" Target="../media/image22.png"/><Relationship Id="rId10" Type="http://schemas.openxmlformats.org/officeDocument/2006/relationships/image" Target="../media/image27.emf"/><Relationship Id="rId4" Type="http://schemas.openxmlformats.org/officeDocument/2006/relationships/image" Target="../media/image21.png"/><Relationship Id="rId9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11" Type="http://schemas.openxmlformats.org/officeDocument/2006/relationships/image" Target="../media/image8.png"/><Relationship Id="rId5" Type="http://schemas.openxmlformats.org/officeDocument/2006/relationships/image" Target="../media/image32.png"/><Relationship Id="rId10" Type="http://schemas.openxmlformats.org/officeDocument/2006/relationships/image" Target="../media/image35.jpeg"/><Relationship Id="rId4" Type="http://schemas.openxmlformats.org/officeDocument/2006/relationships/image" Target="../media/image31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4">
            <a:extLst>
              <a:ext uri="{FF2B5EF4-FFF2-40B4-BE49-F238E27FC236}">
                <a16:creationId xmlns:a16="http://schemas.microsoft.com/office/drawing/2014/main" id="{78A0FE95-CBE9-412F-86C4-0E7B7A3A6C79}"/>
              </a:ext>
            </a:extLst>
          </p:cNvPr>
          <p:cNvSpPr/>
          <p:nvPr/>
        </p:nvSpPr>
        <p:spPr>
          <a:xfrm>
            <a:off x="-8979" y="-304404"/>
            <a:ext cx="20104101" cy="11623438"/>
          </a:xfrm>
          <a:prstGeom prst="rect">
            <a:avLst/>
          </a:prstGeom>
          <a:solidFill>
            <a:srgbClr val="14315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D49451E-6E83-47A8-B453-2A7CECE69C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2160" y="-314088"/>
            <a:ext cx="17502962" cy="1162343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6F04106-F6DB-43B4-A50A-18A8912628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2186" y="364083"/>
            <a:ext cx="3152075" cy="103338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32F2EFF-A49F-40B8-A155-DC4457DEDA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66400" y="10375200"/>
            <a:ext cx="1553540" cy="594000"/>
          </a:xfrm>
          <a:prstGeom prst="rect">
            <a:avLst/>
          </a:prstGeom>
        </p:spPr>
      </p:pic>
      <p:sp>
        <p:nvSpPr>
          <p:cNvPr id="66" name="object 6">
            <a:extLst>
              <a:ext uri="{FF2B5EF4-FFF2-40B4-BE49-F238E27FC236}">
                <a16:creationId xmlns:a16="http://schemas.microsoft.com/office/drawing/2014/main" id="{B1E47653-E508-46E6-BEE2-24FCC8F7709F}"/>
              </a:ext>
            </a:extLst>
          </p:cNvPr>
          <p:cNvSpPr/>
          <p:nvPr/>
        </p:nvSpPr>
        <p:spPr>
          <a:xfrm>
            <a:off x="0" y="2338388"/>
            <a:ext cx="7137467" cy="8970962"/>
          </a:xfrm>
          <a:custGeom>
            <a:avLst/>
            <a:gdLst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3689379 w 7887280"/>
              <a:gd name="connsiteY16" fmla="*/ 557858 h 8092507"/>
              <a:gd name="connsiteX17" fmla="*/ 2955567 w 7887280"/>
              <a:gd name="connsiteY17" fmla="*/ 102560 h 8092507"/>
              <a:gd name="connsiteX18" fmla="*/ 2446285 w 7887280"/>
              <a:gd name="connsiteY18" fmla="*/ 0 h 8092507"/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3751292 w 7887280"/>
              <a:gd name="connsiteY16" fmla="*/ 460227 h 8092507"/>
              <a:gd name="connsiteX17" fmla="*/ 2955567 w 7887280"/>
              <a:gd name="connsiteY17" fmla="*/ 102560 h 8092507"/>
              <a:gd name="connsiteX18" fmla="*/ 2446285 w 7887280"/>
              <a:gd name="connsiteY18" fmla="*/ 0 h 8092507"/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3751292 w 7887280"/>
              <a:gd name="connsiteY16" fmla="*/ 460227 h 8092507"/>
              <a:gd name="connsiteX17" fmla="*/ 4067998 w 7887280"/>
              <a:gd name="connsiteY17" fmla="*/ 695971 h 8092507"/>
              <a:gd name="connsiteX18" fmla="*/ 2955567 w 7887280"/>
              <a:gd name="connsiteY18" fmla="*/ 102560 h 8092507"/>
              <a:gd name="connsiteX19" fmla="*/ 2446285 w 7887280"/>
              <a:gd name="connsiteY19" fmla="*/ 0 h 8092507"/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3751292 w 7887280"/>
              <a:gd name="connsiteY16" fmla="*/ 460227 h 8092507"/>
              <a:gd name="connsiteX17" fmla="*/ 3427442 w 7887280"/>
              <a:gd name="connsiteY17" fmla="*/ 300684 h 8092507"/>
              <a:gd name="connsiteX18" fmla="*/ 2955567 w 7887280"/>
              <a:gd name="connsiteY18" fmla="*/ 102560 h 8092507"/>
              <a:gd name="connsiteX19" fmla="*/ 2446285 w 7887280"/>
              <a:gd name="connsiteY19" fmla="*/ 0 h 8092507"/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4218017 w 7887280"/>
              <a:gd name="connsiteY16" fmla="*/ 815033 h 8092507"/>
              <a:gd name="connsiteX17" fmla="*/ 3751292 w 7887280"/>
              <a:gd name="connsiteY17" fmla="*/ 460227 h 8092507"/>
              <a:gd name="connsiteX18" fmla="*/ 3427442 w 7887280"/>
              <a:gd name="connsiteY18" fmla="*/ 300684 h 8092507"/>
              <a:gd name="connsiteX19" fmla="*/ 2955567 w 7887280"/>
              <a:gd name="connsiteY19" fmla="*/ 102560 h 8092507"/>
              <a:gd name="connsiteX20" fmla="*/ 2446285 w 7887280"/>
              <a:gd name="connsiteY20" fmla="*/ 0 h 8092507"/>
              <a:gd name="connsiteX0" fmla="*/ 2446285 w 7887280"/>
              <a:gd name="connsiteY0" fmla="*/ 0 h 8092507"/>
              <a:gd name="connsiteX1" fmla="*/ 36323 w 7887280"/>
              <a:gd name="connsiteY1" fmla="*/ 0 h 8092507"/>
              <a:gd name="connsiteX2" fmla="*/ 465335 w 7887280"/>
              <a:gd name="connsiteY2" fmla="*/ 90087 h 8092507"/>
              <a:gd name="connsiteX3" fmla="*/ 898132 w 7887280"/>
              <a:gd name="connsiteY3" fmla="*/ 256115 h 8092507"/>
              <a:gd name="connsiteX4" fmla="*/ 1333854 w 7887280"/>
              <a:gd name="connsiteY4" fmla="*/ 565534 h 8092507"/>
              <a:gd name="connsiteX5" fmla="*/ 1972926 w 7887280"/>
              <a:gd name="connsiteY5" fmla="*/ 1128062 h 8092507"/>
              <a:gd name="connsiteX6" fmla="*/ 5218795 w 7887280"/>
              <a:gd name="connsiteY6" fmla="*/ 4046203 h 8092507"/>
              <a:gd name="connsiteX7" fmla="*/ 1972926 w 7887280"/>
              <a:gd name="connsiteY7" fmla="*/ 6964387 h 8092507"/>
              <a:gd name="connsiteX8" fmla="*/ 1184629 w 7887280"/>
              <a:gd name="connsiteY8" fmla="*/ 7555428 h 8092507"/>
              <a:gd name="connsiteX9" fmla="*/ 500201 w 7887280"/>
              <a:gd name="connsiteY9" fmla="*/ 7912406 h 8092507"/>
              <a:gd name="connsiteX10" fmla="*/ 17662 w 7887280"/>
              <a:gd name="connsiteY10" fmla="*/ 8087979 h 8092507"/>
              <a:gd name="connsiteX11" fmla="*/ 0 w 7887280"/>
              <a:gd name="connsiteY11" fmla="*/ 8092507 h 8092507"/>
              <a:gd name="connsiteX12" fmla="*/ 3336071 w 7887280"/>
              <a:gd name="connsiteY12" fmla="*/ 8092507 h 8092507"/>
              <a:gd name="connsiteX13" fmla="*/ 4657011 w 7887280"/>
              <a:gd name="connsiteY13" fmla="*/ 6948806 h 8092507"/>
              <a:gd name="connsiteX14" fmla="*/ 7887280 w 7887280"/>
              <a:gd name="connsiteY14" fmla="*/ 4046203 h 8092507"/>
              <a:gd name="connsiteX15" fmla="*/ 4657011 w 7887280"/>
              <a:gd name="connsiteY15" fmla="*/ 1143726 h 8092507"/>
              <a:gd name="connsiteX16" fmla="*/ 4241829 w 7887280"/>
              <a:gd name="connsiteY16" fmla="*/ 795983 h 8092507"/>
              <a:gd name="connsiteX17" fmla="*/ 3751292 w 7887280"/>
              <a:gd name="connsiteY17" fmla="*/ 460227 h 8092507"/>
              <a:gd name="connsiteX18" fmla="*/ 3427442 w 7887280"/>
              <a:gd name="connsiteY18" fmla="*/ 300684 h 8092507"/>
              <a:gd name="connsiteX19" fmla="*/ 2955567 w 7887280"/>
              <a:gd name="connsiteY19" fmla="*/ 102560 h 8092507"/>
              <a:gd name="connsiteX20" fmla="*/ 2446285 w 7887280"/>
              <a:gd name="connsiteY20" fmla="*/ 0 h 8092507"/>
              <a:gd name="connsiteX0" fmla="*/ 2446285 w 7887280"/>
              <a:gd name="connsiteY0" fmla="*/ 4117 h 8096624"/>
              <a:gd name="connsiteX1" fmla="*/ 2103467 w 7887280"/>
              <a:gd name="connsiteY1" fmla="*/ 0 h 8096624"/>
              <a:gd name="connsiteX2" fmla="*/ 36323 w 7887280"/>
              <a:gd name="connsiteY2" fmla="*/ 4117 h 8096624"/>
              <a:gd name="connsiteX3" fmla="*/ 465335 w 7887280"/>
              <a:gd name="connsiteY3" fmla="*/ 94204 h 8096624"/>
              <a:gd name="connsiteX4" fmla="*/ 898132 w 7887280"/>
              <a:gd name="connsiteY4" fmla="*/ 260232 h 8096624"/>
              <a:gd name="connsiteX5" fmla="*/ 1333854 w 7887280"/>
              <a:gd name="connsiteY5" fmla="*/ 569651 h 8096624"/>
              <a:gd name="connsiteX6" fmla="*/ 1972926 w 7887280"/>
              <a:gd name="connsiteY6" fmla="*/ 1132179 h 8096624"/>
              <a:gd name="connsiteX7" fmla="*/ 5218795 w 7887280"/>
              <a:gd name="connsiteY7" fmla="*/ 4050320 h 8096624"/>
              <a:gd name="connsiteX8" fmla="*/ 1972926 w 7887280"/>
              <a:gd name="connsiteY8" fmla="*/ 6968504 h 8096624"/>
              <a:gd name="connsiteX9" fmla="*/ 1184629 w 7887280"/>
              <a:gd name="connsiteY9" fmla="*/ 7559545 h 8096624"/>
              <a:gd name="connsiteX10" fmla="*/ 500201 w 7887280"/>
              <a:gd name="connsiteY10" fmla="*/ 7916523 h 8096624"/>
              <a:gd name="connsiteX11" fmla="*/ 17662 w 7887280"/>
              <a:gd name="connsiteY11" fmla="*/ 8092096 h 8096624"/>
              <a:gd name="connsiteX12" fmla="*/ 0 w 7887280"/>
              <a:gd name="connsiteY12" fmla="*/ 8096624 h 8096624"/>
              <a:gd name="connsiteX13" fmla="*/ 3336071 w 7887280"/>
              <a:gd name="connsiteY13" fmla="*/ 8096624 h 8096624"/>
              <a:gd name="connsiteX14" fmla="*/ 4657011 w 7887280"/>
              <a:gd name="connsiteY14" fmla="*/ 6952923 h 8096624"/>
              <a:gd name="connsiteX15" fmla="*/ 7887280 w 7887280"/>
              <a:gd name="connsiteY15" fmla="*/ 4050320 h 8096624"/>
              <a:gd name="connsiteX16" fmla="*/ 4657011 w 7887280"/>
              <a:gd name="connsiteY16" fmla="*/ 1147843 h 8096624"/>
              <a:gd name="connsiteX17" fmla="*/ 4241829 w 7887280"/>
              <a:gd name="connsiteY17" fmla="*/ 800100 h 8096624"/>
              <a:gd name="connsiteX18" fmla="*/ 3751292 w 7887280"/>
              <a:gd name="connsiteY18" fmla="*/ 464344 h 8096624"/>
              <a:gd name="connsiteX19" fmla="*/ 3427442 w 7887280"/>
              <a:gd name="connsiteY19" fmla="*/ 304801 h 8096624"/>
              <a:gd name="connsiteX20" fmla="*/ 2955567 w 7887280"/>
              <a:gd name="connsiteY20" fmla="*/ 106677 h 8096624"/>
              <a:gd name="connsiteX21" fmla="*/ 2446285 w 7887280"/>
              <a:gd name="connsiteY21" fmla="*/ 4117 h 8096624"/>
              <a:gd name="connsiteX0" fmla="*/ 2446285 w 7887280"/>
              <a:gd name="connsiteY0" fmla="*/ 156517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5567 w 7887280"/>
              <a:gd name="connsiteY20" fmla="*/ 259077 h 8249024"/>
              <a:gd name="connsiteX21" fmla="*/ 2446285 w 7887280"/>
              <a:gd name="connsiteY21" fmla="*/ 156517 h 8249024"/>
              <a:gd name="connsiteX0" fmla="*/ 2489148 w 7887280"/>
              <a:gd name="connsiteY0" fmla="*/ 10412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5567 w 7887280"/>
              <a:gd name="connsiteY20" fmla="*/ 259077 h 8249024"/>
              <a:gd name="connsiteX21" fmla="*/ 2489148 w 7887280"/>
              <a:gd name="connsiteY21" fmla="*/ 104129 h 8249024"/>
              <a:gd name="connsiteX0" fmla="*/ 2489148 w 7887280"/>
              <a:gd name="connsiteY0" fmla="*/ 10412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12704 w 7887280"/>
              <a:gd name="connsiteY20" fmla="*/ 378140 h 8249024"/>
              <a:gd name="connsiteX21" fmla="*/ 2489148 w 7887280"/>
              <a:gd name="connsiteY21" fmla="*/ 104129 h 8249024"/>
              <a:gd name="connsiteX0" fmla="*/ 2489148 w 7887280"/>
              <a:gd name="connsiteY0" fmla="*/ 10412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0804 w 7887280"/>
              <a:gd name="connsiteY20" fmla="*/ 263840 h 8249024"/>
              <a:gd name="connsiteX21" fmla="*/ 2489148 w 7887280"/>
              <a:gd name="connsiteY21" fmla="*/ 104129 h 8249024"/>
              <a:gd name="connsiteX0" fmla="*/ 2489148 w 7887280"/>
              <a:gd name="connsiteY0" fmla="*/ 10412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0804 w 7887280"/>
              <a:gd name="connsiteY20" fmla="*/ 263840 h 8249024"/>
              <a:gd name="connsiteX21" fmla="*/ 2732117 w 7887280"/>
              <a:gd name="connsiteY21" fmla="*/ 190500 h 8249024"/>
              <a:gd name="connsiteX22" fmla="*/ 2489148 w 7887280"/>
              <a:gd name="connsiteY22" fmla="*/ 104129 h 8249024"/>
              <a:gd name="connsiteX0" fmla="*/ 2489148 w 7887280"/>
              <a:gd name="connsiteY0" fmla="*/ 10412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0804 w 7887280"/>
              <a:gd name="connsiteY20" fmla="*/ 263840 h 8249024"/>
              <a:gd name="connsiteX21" fmla="*/ 2732117 w 7887280"/>
              <a:gd name="connsiteY21" fmla="*/ 190500 h 8249024"/>
              <a:gd name="connsiteX22" fmla="*/ 2489148 w 7887280"/>
              <a:gd name="connsiteY22" fmla="*/ 104129 h 8249024"/>
              <a:gd name="connsiteX0" fmla="*/ 2484385 w 7887280"/>
              <a:gd name="connsiteY0" fmla="*/ 123179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0804 w 7887280"/>
              <a:gd name="connsiteY20" fmla="*/ 263840 h 8249024"/>
              <a:gd name="connsiteX21" fmla="*/ 2732117 w 7887280"/>
              <a:gd name="connsiteY21" fmla="*/ 190500 h 8249024"/>
              <a:gd name="connsiteX22" fmla="*/ 2484385 w 7887280"/>
              <a:gd name="connsiteY22" fmla="*/ 123179 h 8249024"/>
              <a:gd name="connsiteX0" fmla="*/ 2489148 w 7887280"/>
              <a:gd name="connsiteY0" fmla="*/ 108891 h 8249024"/>
              <a:gd name="connsiteX1" fmla="*/ 2046317 w 7887280"/>
              <a:gd name="connsiteY1" fmla="*/ 0 h 8249024"/>
              <a:gd name="connsiteX2" fmla="*/ 36323 w 7887280"/>
              <a:gd name="connsiteY2" fmla="*/ 156517 h 8249024"/>
              <a:gd name="connsiteX3" fmla="*/ 465335 w 7887280"/>
              <a:gd name="connsiteY3" fmla="*/ 246604 h 8249024"/>
              <a:gd name="connsiteX4" fmla="*/ 898132 w 7887280"/>
              <a:gd name="connsiteY4" fmla="*/ 412632 h 8249024"/>
              <a:gd name="connsiteX5" fmla="*/ 1333854 w 7887280"/>
              <a:gd name="connsiteY5" fmla="*/ 722051 h 8249024"/>
              <a:gd name="connsiteX6" fmla="*/ 1972926 w 7887280"/>
              <a:gd name="connsiteY6" fmla="*/ 1284579 h 8249024"/>
              <a:gd name="connsiteX7" fmla="*/ 5218795 w 7887280"/>
              <a:gd name="connsiteY7" fmla="*/ 4202720 h 8249024"/>
              <a:gd name="connsiteX8" fmla="*/ 1972926 w 7887280"/>
              <a:gd name="connsiteY8" fmla="*/ 7120904 h 8249024"/>
              <a:gd name="connsiteX9" fmla="*/ 1184629 w 7887280"/>
              <a:gd name="connsiteY9" fmla="*/ 7711945 h 8249024"/>
              <a:gd name="connsiteX10" fmla="*/ 500201 w 7887280"/>
              <a:gd name="connsiteY10" fmla="*/ 8068923 h 8249024"/>
              <a:gd name="connsiteX11" fmla="*/ 17662 w 7887280"/>
              <a:gd name="connsiteY11" fmla="*/ 8244496 h 8249024"/>
              <a:gd name="connsiteX12" fmla="*/ 0 w 7887280"/>
              <a:gd name="connsiteY12" fmla="*/ 8249024 h 8249024"/>
              <a:gd name="connsiteX13" fmla="*/ 3336071 w 7887280"/>
              <a:gd name="connsiteY13" fmla="*/ 8249024 h 8249024"/>
              <a:gd name="connsiteX14" fmla="*/ 4657011 w 7887280"/>
              <a:gd name="connsiteY14" fmla="*/ 7105323 h 8249024"/>
              <a:gd name="connsiteX15" fmla="*/ 7887280 w 7887280"/>
              <a:gd name="connsiteY15" fmla="*/ 4202720 h 8249024"/>
              <a:gd name="connsiteX16" fmla="*/ 4657011 w 7887280"/>
              <a:gd name="connsiteY16" fmla="*/ 1300243 h 8249024"/>
              <a:gd name="connsiteX17" fmla="*/ 4241829 w 7887280"/>
              <a:gd name="connsiteY17" fmla="*/ 952500 h 8249024"/>
              <a:gd name="connsiteX18" fmla="*/ 3751292 w 7887280"/>
              <a:gd name="connsiteY18" fmla="*/ 616744 h 8249024"/>
              <a:gd name="connsiteX19" fmla="*/ 3427442 w 7887280"/>
              <a:gd name="connsiteY19" fmla="*/ 457201 h 8249024"/>
              <a:gd name="connsiteX20" fmla="*/ 2950804 w 7887280"/>
              <a:gd name="connsiteY20" fmla="*/ 263840 h 8249024"/>
              <a:gd name="connsiteX21" fmla="*/ 2732117 w 7887280"/>
              <a:gd name="connsiteY21" fmla="*/ 190500 h 8249024"/>
              <a:gd name="connsiteX22" fmla="*/ 2489148 w 7887280"/>
              <a:gd name="connsiteY22" fmla="*/ 108891 h 8249024"/>
              <a:gd name="connsiteX0" fmla="*/ 2489148 w 7887280"/>
              <a:gd name="connsiteY0" fmla="*/ 108891 h 8249024"/>
              <a:gd name="connsiteX1" fmla="*/ 2046317 w 7887280"/>
              <a:gd name="connsiteY1" fmla="*/ 0 h 8249024"/>
              <a:gd name="connsiteX2" fmla="*/ 1551017 w 7887280"/>
              <a:gd name="connsiteY2" fmla="*/ 38100 h 8249024"/>
              <a:gd name="connsiteX3" fmla="*/ 36323 w 7887280"/>
              <a:gd name="connsiteY3" fmla="*/ 156517 h 8249024"/>
              <a:gd name="connsiteX4" fmla="*/ 465335 w 7887280"/>
              <a:gd name="connsiteY4" fmla="*/ 246604 h 8249024"/>
              <a:gd name="connsiteX5" fmla="*/ 898132 w 7887280"/>
              <a:gd name="connsiteY5" fmla="*/ 412632 h 8249024"/>
              <a:gd name="connsiteX6" fmla="*/ 1333854 w 7887280"/>
              <a:gd name="connsiteY6" fmla="*/ 722051 h 8249024"/>
              <a:gd name="connsiteX7" fmla="*/ 1972926 w 7887280"/>
              <a:gd name="connsiteY7" fmla="*/ 1284579 h 8249024"/>
              <a:gd name="connsiteX8" fmla="*/ 5218795 w 7887280"/>
              <a:gd name="connsiteY8" fmla="*/ 4202720 h 8249024"/>
              <a:gd name="connsiteX9" fmla="*/ 1972926 w 7887280"/>
              <a:gd name="connsiteY9" fmla="*/ 7120904 h 8249024"/>
              <a:gd name="connsiteX10" fmla="*/ 1184629 w 7887280"/>
              <a:gd name="connsiteY10" fmla="*/ 7711945 h 8249024"/>
              <a:gd name="connsiteX11" fmla="*/ 500201 w 7887280"/>
              <a:gd name="connsiteY11" fmla="*/ 8068923 h 8249024"/>
              <a:gd name="connsiteX12" fmla="*/ 17662 w 7887280"/>
              <a:gd name="connsiteY12" fmla="*/ 8244496 h 8249024"/>
              <a:gd name="connsiteX13" fmla="*/ 0 w 7887280"/>
              <a:gd name="connsiteY13" fmla="*/ 8249024 h 8249024"/>
              <a:gd name="connsiteX14" fmla="*/ 3336071 w 7887280"/>
              <a:gd name="connsiteY14" fmla="*/ 8249024 h 8249024"/>
              <a:gd name="connsiteX15" fmla="*/ 4657011 w 7887280"/>
              <a:gd name="connsiteY15" fmla="*/ 7105323 h 8249024"/>
              <a:gd name="connsiteX16" fmla="*/ 7887280 w 7887280"/>
              <a:gd name="connsiteY16" fmla="*/ 4202720 h 8249024"/>
              <a:gd name="connsiteX17" fmla="*/ 4657011 w 7887280"/>
              <a:gd name="connsiteY17" fmla="*/ 1300243 h 8249024"/>
              <a:gd name="connsiteX18" fmla="*/ 4241829 w 7887280"/>
              <a:gd name="connsiteY18" fmla="*/ 952500 h 8249024"/>
              <a:gd name="connsiteX19" fmla="*/ 3751292 w 7887280"/>
              <a:gd name="connsiteY19" fmla="*/ 616744 h 8249024"/>
              <a:gd name="connsiteX20" fmla="*/ 3427442 w 7887280"/>
              <a:gd name="connsiteY20" fmla="*/ 457201 h 8249024"/>
              <a:gd name="connsiteX21" fmla="*/ 2950804 w 7887280"/>
              <a:gd name="connsiteY21" fmla="*/ 263840 h 8249024"/>
              <a:gd name="connsiteX22" fmla="*/ 2732117 w 7887280"/>
              <a:gd name="connsiteY22" fmla="*/ 190500 h 8249024"/>
              <a:gd name="connsiteX23" fmla="*/ 2489148 w 7887280"/>
              <a:gd name="connsiteY23" fmla="*/ 108891 h 8249024"/>
              <a:gd name="connsiteX0" fmla="*/ 2489148 w 7887280"/>
              <a:gd name="connsiteY0" fmla="*/ 151754 h 8291887"/>
              <a:gd name="connsiteX1" fmla="*/ 2046317 w 7887280"/>
              <a:gd name="connsiteY1" fmla="*/ 42863 h 8291887"/>
              <a:gd name="connsiteX2" fmla="*/ 1536729 w 7887280"/>
              <a:gd name="connsiteY2" fmla="*/ 0 h 8291887"/>
              <a:gd name="connsiteX3" fmla="*/ 36323 w 7887280"/>
              <a:gd name="connsiteY3" fmla="*/ 199380 h 8291887"/>
              <a:gd name="connsiteX4" fmla="*/ 465335 w 7887280"/>
              <a:gd name="connsiteY4" fmla="*/ 289467 h 8291887"/>
              <a:gd name="connsiteX5" fmla="*/ 898132 w 7887280"/>
              <a:gd name="connsiteY5" fmla="*/ 455495 h 8291887"/>
              <a:gd name="connsiteX6" fmla="*/ 1333854 w 7887280"/>
              <a:gd name="connsiteY6" fmla="*/ 764914 h 8291887"/>
              <a:gd name="connsiteX7" fmla="*/ 1972926 w 7887280"/>
              <a:gd name="connsiteY7" fmla="*/ 1327442 h 8291887"/>
              <a:gd name="connsiteX8" fmla="*/ 5218795 w 7887280"/>
              <a:gd name="connsiteY8" fmla="*/ 4245583 h 8291887"/>
              <a:gd name="connsiteX9" fmla="*/ 1972926 w 7887280"/>
              <a:gd name="connsiteY9" fmla="*/ 7163767 h 8291887"/>
              <a:gd name="connsiteX10" fmla="*/ 1184629 w 7887280"/>
              <a:gd name="connsiteY10" fmla="*/ 7754808 h 8291887"/>
              <a:gd name="connsiteX11" fmla="*/ 500201 w 7887280"/>
              <a:gd name="connsiteY11" fmla="*/ 8111786 h 8291887"/>
              <a:gd name="connsiteX12" fmla="*/ 17662 w 7887280"/>
              <a:gd name="connsiteY12" fmla="*/ 8287359 h 8291887"/>
              <a:gd name="connsiteX13" fmla="*/ 0 w 7887280"/>
              <a:gd name="connsiteY13" fmla="*/ 8291887 h 8291887"/>
              <a:gd name="connsiteX14" fmla="*/ 3336071 w 7887280"/>
              <a:gd name="connsiteY14" fmla="*/ 8291887 h 8291887"/>
              <a:gd name="connsiteX15" fmla="*/ 4657011 w 7887280"/>
              <a:gd name="connsiteY15" fmla="*/ 7148186 h 8291887"/>
              <a:gd name="connsiteX16" fmla="*/ 7887280 w 7887280"/>
              <a:gd name="connsiteY16" fmla="*/ 4245583 h 8291887"/>
              <a:gd name="connsiteX17" fmla="*/ 4657011 w 7887280"/>
              <a:gd name="connsiteY17" fmla="*/ 1343106 h 8291887"/>
              <a:gd name="connsiteX18" fmla="*/ 4241829 w 7887280"/>
              <a:gd name="connsiteY18" fmla="*/ 995363 h 8291887"/>
              <a:gd name="connsiteX19" fmla="*/ 3751292 w 7887280"/>
              <a:gd name="connsiteY19" fmla="*/ 659607 h 8291887"/>
              <a:gd name="connsiteX20" fmla="*/ 3427442 w 7887280"/>
              <a:gd name="connsiteY20" fmla="*/ 500064 h 8291887"/>
              <a:gd name="connsiteX21" fmla="*/ 2950804 w 7887280"/>
              <a:gd name="connsiteY21" fmla="*/ 306703 h 8291887"/>
              <a:gd name="connsiteX22" fmla="*/ 2732117 w 7887280"/>
              <a:gd name="connsiteY22" fmla="*/ 233363 h 8291887"/>
              <a:gd name="connsiteX23" fmla="*/ 2489148 w 7887280"/>
              <a:gd name="connsiteY23" fmla="*/ 151754 h 8291887"/>
              <a:gd name="connsiteX0" fmla="*/ 2489148 w 7887280"/>
              <a:gd name="connsiteY0" fmla="*/ 151754 h 8291887"/>
              <a:gd name="connsiteX1" fmla="*/ 2046317 w 7887280"/>
              <a:gd name="connsiteY1" fmla="*/ 42863 h 8291887"/>
              <a:gd name="connsiteX2" fmla="*/ 1536729 w 7887280"/>
              <a:gd name="connsiteY2" fmla="*/ 0 h 8291887"/>
              <a:gd name="connsiteX3" fmla="*/ 1212879 w 7887280"/>
              <a:gd name="connsiteY3" fmla="*/ 47627 h 8291887"/>
              <a:gd name="connsiteX4" fmla="*/ 36323 w 7887280"/>
              <a:gd name="connsiteY4" fmla="*/ 199380 h 8291887"/>
              <a:gd name="connsiteX5" fmla="*/ 465335 w 7887280"/>
              <a:gd name="connsiteY5" fmla="*/ 289467 h 8291887"/>
              <a:gd name="connsiteX6" fmla="*/ 898132 w 7887280"/>
              <a:gd name="connsiteY6" fmla="*/ 455495 h 8291887"/>
              <a:gd name="connsiteX7" fmla="*/ 1333854 w 7887280"/>
              <a:gd name="connsiteY7" fmla="*/ 764914 h 8291887"/>
              <a:gd name="connsiteX8" fmla="*/ 1972926 w 7887280"/>
              <a:gd name="connsiteY8" fmla="*/ 1327442 h 8291887"/>
              <a:gd name="connsiteX9" fmla="*/ 5218795 w 7887280"/>
              <a:gd name="connsiteY9" fmla="*/ 4245583 h 8291887"/>
              <a:gd name="connsiteX10" fmla="*/ 1972926 w 7887280"/>
              <a:gd name="connsiteY10" fmla="*/ 7163767 h 8291887"/>
              <a:gd name="connsiteX11" fmla="*/ 1184629 w 7887280"/>
              <a:gd name="connsiteY11" fmla="*/ 7754808 h 8291887"/>
              <a:gd name="connsiteX12" fmla="*/ 500201 w 7887280"/>
              <a:gd name="connsiteY12" fmla="*/ 8111786 h 8291887"/>
              <a:gd name="connsiteX13" fmla="*/ 17662 w 7887280"/>
              <a:gd name="connsiteY13" fmla="*/ 8287359 h 8291887"/>
              <a:gd name="connsiteX14" fmla="*/ 0 w 7887280"/>
              <a:gd name="connsiteY14" fmla="*/ 8291887 h 8291887"/>
              <a:gd name="connsiteX15" fmla="*/ 3336071 w 7887280"/>
              <a:gd name="connsiteY15" fmla="*/ 8291887 h 8291887"/>
              <a:gd name="connsiteX16" fmla="*/ 4657011 w 7887280"/>
              <a:gd name="connsiteY16" fmla="*/ 7148186 h 8291887"/>
              <a:gd name="connsiteX17" fmla="*/ 7887280 w 7887280"/>
              <a:gd name="connsiteY17" fmla="*/ 4245583 h 8291887"/>
              <a:gd name="connsiteX18" fmla="*/ 4657011 w 7887280"/>
              <a:gd name="connsiteY18" fmla="*/ 1343106 h 8291887"/>
              <a:gd name="connsiteX19" fmla="*/ 4241829 w 7887280"/>
              <a:gd name="connsiteY19" fmla="*/ 995363 h 8291887"/>
              <a:gd name="connsiteX20" fmla="*/ 3751292 w 7887280"/>
              <a:gd name="connsiteY20" fmla="*/ 659607 h 8291887"/>
              <a:gd name="connsiteX21" fmla="*/ 3427442 w 7887280"/>
              <a:gd name="connsiteY21" fmla="*/ 500064 h 8291887"/>
              <a:gd name="connsiteX22" fmla="*/ 2950804 w 7887280"/>
              <a:gd name="connsiteY22" fmla="*/ 306703 h 8291887"/>
              <a:gd name="connsiteX23" fmla="*/ 2732117 w 7887280"/>
              <a:gd name="connsiteY23" fmla="*/ 233363 h 8291887"/>
              <a:gd name="connsiteX24" fmla="*/ 2489148 w 7887280"/>
              <a:gd name="connsiteY24" fmla="*/ 151754 h 829188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36323 w 7887280"/>
              <a:gd name="connsiteY4" fmla="*/ 204140 h 8296647"/>
              <a:gd name="connsiteX5" fmla="*/ 465335 w 7887280"/>
              <a:gd name="connsiteY5" fmla="*/ 294227 h 8296647"/>
              <a:gd name="connsiteX6" fmla="*/ 898132 w 7887280"/>
              <a:gd name="connsiteY6" fmla="*/ 460255 h 8296647"/>
              <a:gd name="connsiteX7" fmla="*/ 1333854 w 7887280"/>
              <a:gd name="connsiteY7" fmla="*/ 769674 h 8296647"/>
              <a:gd name="connsiteX8" fmla="*/ 1972926 w 7887280"/>
              <a:gd name="connsiteY8" fmla="*/ 1332202 h 8296647"/>
              <a:gd name="connsiteX9" fmla="*/ 5218795 w 7887280"/>
              <a:gd name="connsiteY9" fmla="*/ 4250343 h 8296647"/>
              <a:gd name="connsiteX10" fmla="*/ 1972926 w 7887280"/>
              <a:gd name="connsiteY10" fmla="*/ 7168527 h 8296647"/>
              <a:gd name="connsiteX11" fmla="*/ 1184629 w 7887280"/>
              <a:gd name="connsiteY11" fmla="*/ 7759568 h 8296647"/>
              <a:gd name="connsiteX12" fmla="*/ 500201 w 7887280"/>
              <a:gd name="connsiteY12" fmla="*/ 8116546 h 8296647"/>
              <a:gd name="connsiteX13" fmla="*/ 17662 w 7887280"/>
              <a:gd name="connsiteY13" fmla="*/ 8292119 h 8296647"/>
              <a:gd name="connsiteX14" fmla="*/ 0 w 7887280"/>
              <a:gd name="connsiteY14" fmla="*/ 8296647 h 8296647"/>
              <a:gd name="connsiteX15" fmla="*/ 3336071 w 7887280"/>
              <a:gd name="connsiteY15" fmla="*/ 8296647 h 8296647"/>
              <a:gd name="connsiteX16" fmla="*/ 4657011 w 7887280"/>
              <a:gd name="connsiteY16" fmla="*/ 7152946 h 8296647"/>
              <a:gd name="connsiteX17" fmla="*/ 7887280 w 7887280"/>
              <a:gd name="connsiteY17" fmla="*/ 4250343 h 8296647"/>
              <a:gd name="connsiteX18" fmla="*/ 4657011 w 7887280"/>
              <a:gd name="connsiteY18" fmla="*/ 1347866 h 8296647"/>
              <a:gd name="connsiteX19" fmla="*/ 4241829 w 7887280"/>
              <a:gd name="connsiteY19" fmla="*/ 1000123 h 8296647"/>
              <a:gd name="connsiteX20" fmla="*/ 3751292 w 7887280"/>
              <a:gd name="connsiteY20" fmla="*/ 664367 h 8296647"/>
              <a:gd name="connsiteX21" fmla="*/ 3427442 w 7887280"/>
              <a:gd name="connsiteY21" fmla="*/ 504824 h 8296647"/>
              <a:gd name="connsiteX22" fmla="*/ 2950804 w 7887280"/>
              <a:gd name="connsiteY22" fmla="*/ 311463 h 8296647"/>
              <a:gd name="connsiteX23" fmla="*/ 2732117 w 7887280"/>
              <a:gd name="connsiteY23" fmla="*/ 238123 h 8296647"/>
              <a:gd name="connsiteX24" fmla="*/ 2489148 w 7887280"/>
              <a:gd name="connsiteY24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84267 w 7887280"/>
              <a:gd name="connsiteY4" fmla="*/ 52387 h 8296647"/>
              <a:gd name="connsiteX5" fmla="*/ 36323 w 7887280"/>
              <a:gd name="connsiteY5" fmla="*/ 204140 h 8296647"/>
              <a:gd name="connsiteX6" fmla="*/ 465335 w 7887280"/>
              <a:gd name="connsiteY6" fmla="*/ 294227 h 8296647"/>
              <a:gd name="connsiteX7" fmla="*/ 898132 w 7887280"/>
              <a:gd name="connsiteY7" fmla="*/ 460255 h 8296647"/>
              <a:gd name="connsiteX8" fmla="*/ 1333854 w 7887280"/>
              <a:gd name="connsiteY8" fmla="*/ 769674 h 8296647"/>
              <a:gd name="connsiteX9" fmla="*/ 1972926 w 7887280"/>
              <a:gd name="connsiteY9" fmla="*/ 1332202 h 8296647"/>
              <a:gd name="connsiteX10" fmla="*/ 5218795 w 7887280"/>
              <a:gd name="connsiteY10" fmla="*/ 4250343 h 8296647"/>
              <a:gd name="connsiteX11" fmla="*/ 1972926 w 7887280"/>
              <a:gd name="connsiteY11" fmla="*/ 7168527 h 8296647"/>
              <a:gd name="connsiteX12" fmla="*/ 1184629 w 7887280"/>
              <a:gd name="connsiteY12" fmla="*/ 7759568 h 8296647"/>
              <a:gd name="connsiteX13" fmla="*/ 500201 w 7887280"/>
              <a:gd name="connsiteY13" fmla="*/ 8116546 h 8296647"/>
              <a:gd name="connsiteX14" fmla="*/ 17662 w 7887280"/>
              <a:gd name="connsiteY14" fmla="*/ 8292119 h 8296647"/>
              <a:gd name="connsiteX15" fmla="*/ 0 w 7887280"/>
              <a:gd name="connsiteY15" fmla="*/ 8296647 h 8296647"/>
              <a:gd name="connsiteX16" fmla="*/ 3336071 w 7887280"/>
              <a:gd name="connsiteY16" fmla="*/ 8296647 h 8296647"/>
              <a:gd name="connsiteX17" fmla="*/ 4657011 w 7887280"/>
              <a:gd name="connsiteY17" fmla="*/ 7152946 h 8296647"/>
              <a:gd name="connsiteX18" fmla="*/ 7887280 w 7887280"/>
              <a:gd name="connsiteY18" fmla="*/ 4250343 h 8296647"/>
              <a:gd name="connsiteX19" fmla="*/ 4657011 w 7887280"/>
              <a:gd name="connsiteY19" fmla="*/ 1347866 h 8296647"/>
              <a:gd name="connsiteX20" fmla="*/ 4241829 w 7887280"/>
              <a:gd name="connsiteY20" fmla="*/ 1000123 h 8296647"/>
              <a:gd name="connsiteX21" fmla="*/ 3751292 w 7887280"/>
              <a:gd name="connsiteY21" fmla="*/ 664367 h 8296647"/>
              <a:gd name="connsiteX22" fmla="*/ 3427442 w 7887280"/>
              <a:gd name="connsiteY22" fmla="*/ 504824 h 8296647"/>
              <a:gd name="connsiteX23" fmla="*/ 2950804 w 7887280"/>
              <a:gd name="connsiteY23" fmla="*/ 311463 h 8296647"/>
              <a:gd name="connsiteX24" fmla="*/ 2732117 w 7887280"/>
              <a:gd name="connsiteY24" fmla="*/ 238123 h 8296647"/>
              <a:gd name="connsiteX25" fmla="*/ 2489148 w 7887280"/>
              <a:gd name="connsiteY25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55692 w 7887280"/>
              <a:gd name="connsiteY4" fmla="*/ 9524 h 8296647"/>
              <a:gd name="connsiteX5" fmla="*/ 36323 w 7887280"/>
              <a:gd name="connsiteY5" fmla="*/ 204140 h 8296647"/>
              <a:gd name="connsiteX6" fmla="*/ 465335 w 7887280"/>
              <a:gd name="connsiteY6" fmla="*/ 294227 h 8296647"/>
              <a:gd name="connsiteX7" fmla="*/ 898132 w 7887280"/>
              <a:gd name="connsiteY7" fmla="*/ 460255 h 8296647"/>
              <a:gd name="connsiteX8" fmla="*/ 1333854 w 7887280"/>
              <a:gd name="connsiteY8" fmla="*/ 769674 h 8296647"/>
              <a:gd name="connsiteX9" fmla="*/ 1972926 w 7887280"/>
              <a:gd name="connsiteY9" fmla="*/ 1332202 h 8296647"/>
              <a:gd name="connsiteX10" fmla="*/ 5218795 w 7887280"/>
              <a:gd name="connsiteY10" fmla="*/ 4250343 h 8296647"/>
              <a:gd name="connsiteX11" fmla="*/ 1972926 w 7887280"/>
              <a:gd name="connsiteY11" fmla="*/ 7168527 h 8296647"/>
              <a:gd name="connsiteX12" fmla="*/ 1184629 w 7887280"/>
              <a:gd name="connsiteY12" fmla="*/ 7759568 h 8296647"/>
              <a:gd name="connsiteX13" fmla="*/ 500201 w 7887280"/>
              <a:gd name="connsiteY13" fmla="*/ 8116546 h 8296647"/>
              <a:gd name="connsiteX14" fmla="*/ 17662 w 7887280"/>
              <a:gd name="connsiteY14" fmla="*/ 8292119 h 8296647"/>
              <a:gd name="connsiteX15" fmla="*/ 0 w 7887280"/>
              <a:gd name="connsiteY15" fmla="*/ 8296647 h 8296647"/>
              <a:gd name="connsiteX16" fmla="*/ 3336071 w 7887280"/>
              <a:gd name="connsiteY16" fmla="*/ 8296647 h 8296647"/>
              <a:gd name="connsiteX17" fmla="*/ 4657011 w 7887280"/>
              <a:gd name="connsiteY17" fmla="*/ 7152946 h 8296647"/>
              <a:gd name="connsiteX18" fmla="*/ 7887280 w 7887280"/>
              <a:gd name="connsiteY18" fmla="*/ 4250343 h 8296647"/>
              <a:gd name="connsiteX19" fmla="*/ 4657011 w 7887280"/>
              <a:gd name="connsiteY19" fmla="*/ 1347866 h 8296647"/>
              <a:gd name="connsiteX20" fmla="*/ 4241829 w 7887280"/>
              <a:gd name="connsiteY20" fmla="*/ 1000123 h 8296647"/>
              <a:gd name="connsiteX21" fmla="*/ 3751292 w 7887280"/>
              <a:gd name="connsiteY21" fmla="*/ 664367 h 8296647"/>
              <a:gd name="connsiteX22" fmla="*/ 3427442 w 7887280"/>
              <a:gd name="connsiteY22" fmla="*/ 504824 h 8296647"/>
              <a:gd name="connsiteX23" fmla="*/ 2950804 w 7887280"/>
              <a:gd name="connsiteY23" fmla="*/ 311463 h 8296647"/>
              <a:gd name="connsiteX24" fmla="*/ 2732117 w 7887280"/>
              <a:gd name="connsiteY24" fmla="*/ 238123 h 8296647"/>
              <a:gd name="connsiteX25" fmla="*/ 2489148 w 7887280"/>
              <a:gd name="connsiteY25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55692 w 7887280"/>
              <a:gd name="connsiteY4" fmla="*/ 9524 h 8296647"/>
              <a:gd name="connsiteX5" fmla="*/ 684242 w 7887280"/>
              <a:gd name="connsiteY5" fmla="*/ 52387 h 8296647"/>
              <a:gd name="connsiteX6" fmla="*/ 36323 w 7887280"/>
              <a:gd name="connsiteY6" fmla="*/ 204140 h 8296647"/>
              <a:gd name="connsiteX7" fmla="*/ 465335 w 7887280"/>
              <a:gd name="connsiteY7" fmla="*/ 294227 h 8296647"/>
              <a:gd name="connsiteX8" fmla="*/ 898132 w 7887280"/>
              <a:gd name="connsiteY8" fmla="*/ 460255 h 8296647"/>
              <a:gd name="connsiteX9" fmla="*/ 1333854 w 7887280"/>
              <a:gd name="connsiteY9" fmla="*/ 769674 h 8296647"/>
              <a:gd name="connsiteX10" fmla="*/ 1972926 w 7887280"/>
              <a:gd name="connsiteY10" fmla="*/ 1332202 h 8296647"/>
              <a:gd name="connsiteX11" fmla="*/ 5218795 w 7887280"/>
              <a:gd name="connsiteY11" fmla="*/ 4250343 h 8296647"/>
              <a:gd name="connsiteX12" fmla="*/ 1972926 w 7887280"/>
              <a:gd name="connsiteY12" fmla="*/ 7168527 h 8296647"/>
              <a:gd name="connsiteX13" fmla="*/ 1184629 w 7887280"/>
              <a:gd name="connsiteY13" fmla="*/ 7759568 h 8296647"/>
              <a:gd name="connsiteX14" fmla="*/ 500201 w 7887280"/>
              <a:gd name="connsiteY14" fmla="*/ 8116546 h 8296647"/>
              <a:gd name="connsiteX15" fmla="*/ 17662 w 7887280"/>
              <a:gd name="connsiteY15" fmla="*/ 8292119 h 8296647"/>
              <a:gd name="connsiteX16" fmla="*/ 0 w 7887280"/>
              <a:gd name="connsiteY16" fmla="*/ 8296647 h 8296647"/>
              <a:gd name="connsiteX17" fmla="*/ 3336071 w 7887280"/>
              <a:gd name="connsiteY17" fmla="*/ 8296647 h 8296647"/>
              <a:gd name="connsiteX18" fmla="*/ 4657011 w 7887280"/>
              <a:gd name="connsiteY18" fmla="*/ 7152946 h 8296647"/>
              <a:gd name="connsiteX19" fmla="*/ 7887280 w 7887280"/>
              <a:gd name="connsiteY19" fmla="*/ 4250343 h 8296647"/>
              <a:gd name="connsiteX20" fmla="*/ 4657011 w 7887280"/>
              <a:gd name="connsiteY20" fmla="*/ 1347866 h 8296647"/>
              <a:gd name="connsiteX21" fmla="*/ 4241829 w 7887280"/>
              <a:gd name="connsiteY21" fmla="*/ 1000123 h 8296647"/>
              <a:gd name="connsiteX22" fmla="*/ 3751292 w 7887280"/>
              <a:gd name="connsiteY22" fmla="*/ 664367 h 8296647"/>
              <a:gd name="connsiteX23" fmla="*/ 3427442 w 7887280"/>
              <a:gd name="connsiteY23" fmla="*/ 504824 h 8296647"/>
              <a:gd name="connsiteX24" fmla="*/ 2950804 w 7887280"/>
              <a:gd name="connsiteY24" fmla="*/ 311463 h 8296647"/>
              <a:gd name="connsiteX25" fmla="*/ 2732117 w 7887280"/>
              <a:gd name="connsiteY25" fmla="*/ 238123 h 8296647"/>
              <a:gd name="connsiteX26" fmla="*/ 2489148 w 7887280"/>
              <a:gd name="connsiteY26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55692 w 7887280"/>
              <a:gd name="connsiteY4" fmla="*/ 9524 h 8296647"/>
              <a:gd name="connsiteX5" fmla="*/ 669954 w 7887280"/>
              <a:gd name="connsiteY5" fmla="*/ 23812 h 8296647"/>
              <a:gd name="connsiteX6" fmla="*/ 36323 w 7887280"/>
              <a:gd name="connsiteY6" fmla="*/ 204140 h 8296647"/>
              <a:gd name="connsiteX7" fmla="*/ 465335 w 7887280"/>
              <a:gd name="connsiteY7" fmla="*/ 294227 h 8296647"/>
              <a:gd name="connsiteX8" fmla="*/ 898132 w 7887280"/>
              <a:gd name="connsiteY8" fmla="*/ 460255 h 8296647"/>
              <a:gd name="connsiteX9" fmla="*/ 1333854 w 7887280"/>
              <a:gd name="connsiteY9" fmla="*/ 769674 h 8296647"/>
              <a:gd name="connsiteX10" fmla="*/ 1972926 w 7887280"/>
              <a:gd name="connsiteY10" fmla="*/ 1332202 h 8296647"/>
              <a:gd name="connsiteX11" fmla="*/ 5218795 w 7887280"/>
              <a:gd name="connsiteY11" fmla="*/ 4250343 h 8296647"/>
              <a:gd name="connsiteX12" fmla="*/ 1972926 w 7887280"/>
              <a:gd name="connsiteY12" fmla="*/ 7168527 h 8296647"/>
              <a:gd name="connsiteX13" fmla="*/ 1184629 w 7887280"/>
              <a:gd name="connsiteY13" fmla="*/ 7759568 h 8296647"/>
              <a:gd name="connsiteX14" fmla="*/ 500201 w 7887280"/>
              <a:gd name="connsiteY14" fmla="*/ 8116546 h 8296647"/>
              <a:gd name="connsiteX15" fmla="*/ 17662 w 7887280"/>
              <a:gd name="connsiteY15" fmla="*/ 8292119 h 8296647"/>
              <a:gd name="connsiteX16" fmla="*/ 0 w 7887280"/>
              <a:gd name="connsiteY16" fmla="*/ 8296647 h 8296647"/>
              <a:gd name="connsiteX17" fmla="*/ 3336071 w 7887280"/>
              <a:gd name="connsiteY17" fmla="*/ 8296647 h 8296647"/>
              <a:gd name="connsiteX18" fmla="*/ 4657011 w 7887280"/>
              <a:gd name="connsiteY18" fmla="*/ 7152946 h 8296647"/>
              <a:gd name="connsiteX19" fmla="*/ 7887280 w 7887280"/>
              <a:gd name="connsiteY19" fmla="*/ 4250343 h 8296647"/>
              <a:gd name="connsiteX20" fmla="*/ 4657011 w 7887280"/>
              <a:gd name="connsiteY20" fmla="*/ 1347866 h 8296647"/>
              <a:gd name="connsiteX21" fmla="*/ 4241829 w 7887280"/>
              <a:gd name="connsiteY21" fmla="*/ 1000123 h 8296647"/>
              <a:gd name="connsiteX22" fmla="*/ 3751292 w 7887280"/>
              <a:gd name="connsiteY22" fmla="*/ 664367 h 8296647"/>
              <a:gd name="connsiteX23" fmla="*/ 3427442 w 7887280"/>
              <a:gd name="connsiteY23" fmla="*/ 504824 h 8296647"/>
              <a:gd name="connsiteX24" fmla="*/ 2950804 w 7887280"/>
              <a:gd name="connsiteY24" fmla="*/ 311463 h 8296647"/>
              <a:gd name="connsiteX25" fmla="*/ 2732117 w 7887280"/>
              <a:gd name="connsiteY25" fmla="*/ 238123 h 8296647"/>
              <a:gd name="connsiteX26" fmla="*/ 2489148 w 7887280"/>
              <a:gd name="connsiteY26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55692 w 7887280"/>
              <a:gd name="connsiteY4" fmla="*/ 9524 h 8296647"/>
              <a:gd name="connsiteX5" fmla="*/ 669954 w 7887280"/>
              <a:gd name="connsiteY5" fmla="*/ 23812 h 8296647"/>
              <a:gd name="connsiteX6" fmla="*/ 541367 w 7887280"/>
              <a:gd name="connsiteY6" fmla="*/ 47624 h 8296647"/>
              <a:gd name="connsiteX7" fmla="*/ 36323 w 7887280"/>
              <a:gd name="connsiteY7" fmla="*/ 204140 h 8296647"/>
              <a:gd name="connsiteX8" fmla="*/ 465335 w 7887280"/>
              <a:gd name="connsiteY8" fmla="*/ 294227 h 8296647"/>
              <a:gd name="connsiteX9" fmla="*/ 898132 w 7887280"/>
              <a:gd name="connsiteY9" fmla="*/ 460255 h 8296647"/>
              <a:gd name="connsiteX10" fmla="*/ 1333854 w 7887280"/>
              <a:gd name="connsiteY10" fmla="*/ 769674 h 8296647"/>
              <a:gd name="connsiteX11" fmla="*/ 1972926 w 7887280"/>
              <a:gd name="connsiteY11" fmla="*/ 1332202 h 8296647"/>
              <a:gd name="connsiteX12" fmla="*/ 5218795 w 7887280"/>
              <a:gd name="connsiteY12" fmla="*/ 4250343 h 8296647"/>
              <a:gd name="connsiteX13" fmla="*/ 1972926 w 7887280"/>
              <a:gd name="connsiteY13" fmla="*/ 7168527 h 8296647"/>
              <a:gd name="connsiteX14" fmla="*/ 1184629 w 7887280"/>
              <a:gd name="connsiteY14" fmla="*/ 7759568 h 8296647"/>
              <a:gd name="connsiteX15" fmla="*/ 500201 w 7887280"/>
              <a:gd name="connsiteY15" fmla="*/ 8116546 h 8296647"/>
              <a:gd name="connsiteX16" fmla="*/ 17662 w 7887280"/>
              <a:gd name="connsiteY16" fmla="*/ 8292119 h 8296647"/>
              <a:gd name="connsiteX17" fmla="*/ 0 w 7887280"/>
              <a:gd name="connsiteY17" fmla="*/ 8296647 h 8296647"/>
              <a:gd name="connsiteX18" fmla="*/ 3336071 w 7887280"/>
              <a:gd name="connsiteY18" fmla="*/ 8296647 h 8296647"/>
              <a:gd name="connsiteX19" fmla="*/ 4657011 w 7887280"/>
              <a:gd name="connsiteY19" fmla="*/ 7152946 h 8296647"/>
              <a:gd name="connsiteX20" fmla="*/ 7887280 w 7887280"/>
              <a:gd name="connsiteY20" fmla="*/ 4250343 h 8296647"/>
              <a:gd name="connsiteX21" fmla="*/ 4657011 w 7887280"/>
              <a:gd name="connsiteY21" fmla="*/ 1347866 h 8296647"/>
              <a:gd name="connsiteX22" fmla="*/ 4241829 w 7887280"/>
              <a:gd name="connsiteY22" fmla="*/ 1000123 h 8296647"/>
              <a:gd name="connsiteX23" fmla="*/ 3751292 w 7887280"/>
              <a:gd name="connsiteY23" fmla="*/ 664367 h 8296647"/>
              <a:gd name="connsiteX24" fmla="*/ 3427442 w 7887280"/>
              <a:gd name="connsiteY24" fmla="*/ 504824 h 8296647"/>
              <a:gd name="connsiteX25" fmla="*/ 2950804 w 7887280"/>
              <a:gd name="connsiteY25" fmla="*/ 311463 h 8296647"/>
              <a:gd name="connsiteX26" fmla="*/ 2732117 w 7887280"/>
              <a:gd name="connsiteY26" fmla="*/ 238123 h 8296647"/>
              <a:gd name="connsiteX27" fmla="*/ 2489148 w 7887280"/>
              <a:gd name="connsiteY27" fmla="*/ 156514 h 8296647"/>
              <a:gd name="connsiteX0" fmla="*/ 2489148 w 7887280"/>
              <a:gd name="connsiteY0" fmla="*/ 156514 h 8296647"/>
              <a:gd name="connsiteX1" fmla="*/ 2046317 w 7887280"/>
              <a:gd name="connsiteY1" fmla="*/ 47623 h 8296647"/>
              <a:gd name="connsiteX2" fmla="*/ 1536729 w 7887280"/>
              <a:gd name="connsiteY2" fmla="*/ 4760 h 8296647"/>
              <a:gd name="connsiteX3" fmla="*/ 1174779 w 7887280"/>
              <a:gd name="connsiteY3" fmla="*/ 0 h 8296647"/>
              <a:gd name="connsiteX4" fmla="*/ 855692 w 7887280"/>
              <a:gd name="connsiteY4" fmla="*/ 9524 h 8296647"/>
              <a:gd name="connsiteX5" fmla="*/ 669954 w 7887280"/>
              <a:gd name="connsiteY5" fmla="*/ 23812 h 8296647"/>
              <a:gd name="connsiteX6" fmla="*/ 427067 w 7887280"/>
              <a:gd name="connsiteY6" fmla="*/ 52387 h 8296647"/>
              <a:gd name="connsiteX7" fmla="*/ 36323 w 7887280"/>
              <a:gd name="connsiteY7" fmla="*/ 204140 h 8296647"/>
              <a:gd name="connsiteX8" fmla="*/ 465335 w 7887280"/>
              <a:gd name="connsiteY8" fmla="*/ 294227 h 8296647"/>
              <a:gd name="connsiteX9" fmla="*/ 898132 w 7887280"/>
              <a:gd name="connsiteY9" fmla="*/ 460255 h 8296647"/>
              <a:gd name="connsiteX10" fmla="*/ 1333854 w 7887280"/>
              <a:gd name="connsiteY10" fmla="*/ 769674 h 8296647"/>
              <a:gd name="connsiteX11" fmla="*/ 1972926 w 7887280"/>
              <a:gd name="connsiteY11" fmla="*/ 1332202 h 8296647"/>
              <a:gd name="connsiteX12" fmla="*/ 5218795 w 7887280"/>
              <a:gd name="connsiteY12" fmla="*/ 4250343 h 8296647"/>
              <a:gd name="connsiteX13" fmla="*/ 1972926 w 7887280"/>
              <a:gd name="connsiteY13" fmla="*/ 7168527 h 8296647"/>
              <a:gd name="connsiteX14" fmla="*/ 1184629 w 7887280"/>
              <a:gd name="connsiteY14" fmla="*/ 7759568 h 8296647"/>
              <a:gd name="connsiteX15" fmla="*/ 500201 w 7887280"/>
              <a:gd name="connsiteY15" fmla="*/ 8116546 h 8296647"/>
              <a:gd name="connsiteX16" fmla="*/ 17662 w 7887280"/>
              <a:gd name="connsiteY16" fmla="*/ 8292119 h 8296647"/>
              <a:gd name="connsiteX17" fmla="*/ 0 w 7887280"/>
              <a:gd name="connsiteY17" fmla="*/ 8296647 h 8296647"/>
              <a:gd name="connsiteX18" fmla="*/ 3336071 w 7887280"/>
              <a:gd name="connsiteY18" fmla="*/ 8296647 h 8296647"/>
              <a:gd name="connsiteX19" fmla="*/ 4657011 w 7887280"/>
              <a:gd name="connsiteY19" fmla="*/ 7152946 h 8296647"/>
              <a:gd name="connsiteX20" fmla="*/ 7887280 w 7887280"/>
              <a:gd name="connsiteY20" fmla="*/ 4250343 h 8296647"/>
              <a:gd name="connsiteX21" fmla="*/ 4657011 w 7887280"/>
              <a:gd name="connsiteY21" fmla="*/ 1347866 h 8296647"/>
              <a:gd name="connsiteX22" fmla="*/ 4241829 w 7887280"/>
              <a:gd name="connsiteY22" fmla="*/ 1000123 h 8296647"/>
              <a:gd name="connsiteX23" fmla="*/ 3751292 w 7887280"/>
              <a:gd name="connsiteY23" fmla="*/ 664367 h 8296647"/>
              <a:gd name="connsiteX24" fmla="*/ 3427442 w 7887280"/>
              <a:gd name="connsiteY24" fmla="*/ 504824 h 8296647"/>
              <a:gd name="connsiteX25" fmla="*/ 2950804 w 7887280"/>
              <a:gd name="connsiteY25" fmla="*/ 311463 h 8296647"/>
              <a:gd name="connsiteX26" fmla="*/ 2732117 w 7887280"/>
              <a:gd name="connsiteY26" fmla="*/ 238123 h 8296647"/>
              <a:gd name="connsiteX27" fmla="*/ 2489148 w 7887280"/>
              <a:gd name="connsiteY27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5699 w 8017644"/>
              <a:gd name="connsiteY8" fmla="*/ 294227 h 8296647"/>
              <a:gd name="connsiteX9" fmla="*/ 1028496 w 8017644"/>
              <a:gd name="connsiteY9" fmla="*/ 460255 h 8296647"/>
              <a:gd name="connsiteX10" fmla="*/ 1464218 w 8017644"/>
              <a:gd name="connsiteY10" fmla="*/ 769674 h 8296647"/>
              <a:gd name="connsiteX11" fmla="*/ 2103290 w 8017644"/>
              <a:gd name="connsiteY11" fmla="*/ 1332202 h 8296647"/>
              <a:gd name="connsiteX12" fmla="*/ 5349159 w 8017644"/>
              <a:gd name="connsiteY12" fmla="*/ 4250343 h 8296647"/>
              <a:gd name="connsiteX13" fmla="*/ 2103290 w 8017644"/>
              <a:gd name="connsiteY13" fmla="*/ 7168527 h 8296647"/>
              <a:gd name="connsiteX14" fmla="*/ 1314993 w 8017644"/>
              <a:gd name="connsiteY14" fmla="*/ 7759568 h 8296647"/>
              <a:gd name="connsiteX15" fmla="*/ 630565 w 8017644"/>
              <a:gd name="connsiteY15" fmla="*/ 8116546 h 8296647"/>
              <a:gd name="connsiteX16" fmla="*/ 148026 w 8017644"/>
              <a:gd name="connsiteY16" fmla="*/ 8292119 h 8296647"/>
              <a:gd name="connsiteX17" fmla="*/ 130364 w 8017644"/>
              <a:gd name="connsiteY17" fmla="*/ 8296647 h 8296647"/>
              <a:gd name="connsiteX18" fmla="*/ 3466435 w 8017644"/>
              <a:gd name="connsiteY18" fmla="*/ 8296647 h 8296647"/>
              <a:gd name="connsiteX19" fmla="*/ 4787375 w 8017644"/>
              <a:gd name="connsiteY19" fmla="*/ 7152946 h 8296647"/>
              <a:gd name="connsiteX20" fmla="*/ 8017644 w 8017644"/>
              <a:gd name="connsiteY20" fmla="*/ 4250343 h 8296647"/>
              <a:gd name="connsiteX21" fmla="*/ 4787375 w 8017644"/>
              <a:gd name="connsiteY21" fmla="*/ 1347866 h 8296647"/>
              <a:gd name="connsiteX22" fmla="*/ 4372193 w 8017644"/>
              <a:gd name="connsiteY22" fmla="*/ 1000123 h 8296647"/>
              <a:gd name="connsiteX23" fmla="*/ 3881656 w 8017644"/>
              <a:gd name="connsiteY23" fmla="*/ 664367 h 8296647"/>
              <a:gd name="connsiteX24" fmla="*/ 3557806 w 8017644"/>
              <a:gd name="connsiteY24" fmla="*/ 504824 h 8296647"/>
              <a:gd name="connsiteX25" fmla="*/ 3081168 w 8017644"/>
              <a:gd name="connsiteY25" fmla="*/ 311463 h 8296647"/>
              <a:gd name="connsiteX26" fmla="*/ 2862481 w 8017644"/>
              <a:gd name="connsiteY26" fmla="*/ 238123 h 8296647"/>
              <a:gd name="connsiteX27" fmla="*/ 2619512 w 8017644"/>
              <a:gd name="connsiteY27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28496 w 8017644"/>
              <a:gd name="connsiteY9" fmla="*/ 460255 h 8296647"/>
              <a:gd name="connsiteX10" fmla="*/ 1464218 w 8017644"/>
              <a:gd name="connsiteY10" fmla="*/ 769674 h 8296647"/>
              <a:gd name="connsiteX11" fmla="*/ 2103290 w 8017644"/>
              <a:gd name="connsiteY11" fmla="*/ 1332202 h 8296647"/>
              <a:gd name="connsiteX12" fmla="*/ 5349159 w 8017644"/>
              <a:gd name="connsiteY12" fmla="*/ 4250343 h 8296647"/>
              <a:gd name="connsiteX13" fmla="*/ 2103290 w 8017644"/>
              <a:gd name="connsiteY13" fmla="*/ 7168527 h 8296647"/>
              <a:gd name="connsiteX14" fmla="*/ 1314993 w 8017644"/>
              <a:gd name="connsiteY14" fmla="*/ 7759568 h 8296647"/>
              <a:gd name="connsiteX15" fmla="*/ 630565 w 8017644"/>
              <a:gd name="connsiteY15" fmla="*/ 8116546 h 8296647"/>
              <a:gd name="connsiteX16" fmla="*/ 148026 w 8017644"/>
              <a:gd name="connsiteY16" fmla="*/ 8292119 h 8296647"/>
              <a:gd name="connsiteX17" fmla="*/ 130364 w 8017644"/>
              <a:gd name="connsiteY17" fmla="*/ 8296647 h 8296647"/>
              <a:gd name="connsiteX18" fmla="*/ 3466435 w 8017644"/>
              <a:gd name="connsiteY18" fmla="*/ 8296647 h 8296647"/>
              <a:gd name="connsiteX19" fmla="*/ 4787375 w 8017644"/>
              <a:gd name="connsiteY19" fmla="*/ 7152946 h 8296647"/>
              <a:gd name="connsiteX20" fmla="*/ 8017644 w 8017644"/>
              <a:gd name="connsiteY20" fmla="*/ 4250343 h 8296647"/>
              <a:gd name="connsiteX21" fmla="*/ 4787375 w 8017644"/>
              <a:gd name="connsiteY21" fmla="*/ 1347866 h 8296647"/>
              <a:gd name="connsiteX22" fmla="*/ 4372193 w 8017644"/>
              <a:gd name="connsiteY22" fmla="*/ 1000123 h 8296647"/>
              <a:gd name="connsiteX23" fmla="*/ 3881656 w 8017644"/>
              <a:gd name="connsiteY23" fmla="*/ 664367 h 8296647"/>
              <a:gd name="connsiteX24" fmla="*/ 3557806 w 8017644"/>
              <a:gd name="connsiteY24" fmla="*/ 504824 h 8296647"/>
              <a:gd name="connsiteX25" fmla="*/ 3081168 w 8017644"/>
              <a:gd name="connsiteY25" fmla="*/ 311463 h 8296647"/>
              <a:gd name="connsiteX26" fmla="*/ 2862481 w 8017644"/>
              <a:gd name="connsiteY26" fmla="*/ 238123 h 8296647"/>
              <a:gd name="connsiteX27" fmla="*/ 2619512 w 8017644"/>
              <a:gd name="connsiteY27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64218 w 8017644"/>
              <a:gd name="connsiteY10" fmla="*/ 769674 h 8296647"/>
              <a:gd name="connsiteX11" fmla="*/ 2103290 w 8017644"/>
              <a:gd name="connsiteY11" fmla="*/ 1332202 h 8296647"/>
              <a:gd name="connsiteX12" fmla="*/ 5349159 w 8017644"/>
              <a:gd name="connsiteY12" fmla="*/ 4250343 h 8296647"/>
              <a:gd name="connsiteX13" fmla="*/ 2103290 w 8017644"/>
              <a:gd name="connsiteY13" fmla="*/ 7168527 h 8296647"/>
              <a:gd name="connsiteX14" fmla="*/ 1314993 w 8017644"/>
              <a:gd name="connsiteY14" fmla="*/ 7759568 h 8296647"/>
              <a:gd name="connsiteX15" fmla="*/ 630565 w 8017644"/>
              <a:gd name="connsiteY15" fmla="*/ 8116546 h 8296647"/>
              <a:gd name="connsiteX16" fmla="*/ 148026 w 8017644"/>
              <a:gd name="connsiteY16" fmla="*/ 8292119 h 8296647"/>
              <a:gd name="connsiteX17" fmla="*/ 130364 w 8017644"/>
              <a:gd name="connsiteY17" fmla="*/ 8296647 h 8296647"/>
              <a:gd name="connsiteX18" fmla="*/ 3466435 w 8017644"/>
              <a:gd name="connsiteY18" fmla="*/ 8296647 h 8296647"/>
              <a:gd name="connsiteX19" fmla="*/ 4787375 w 8017644"/>
              <a:gd name="connsiteY19" fmla="*/ 7152946 h 8296647"/>
              <a:gd name="connsiteX20" fmla="*/ 8017644 w 8017644"/>
              <a:gd name="connsiteY20" fmla="*/ 4250343 h 8296647"/>
              <a:gd name="connsiteX21" fmla="*/ 4787375 w 8017644"/>
              <a:gd name="connsiteY21" fmla="*/ 1347866 h 8296647"/>
              <a:gd name="connsiteX22" fmla="*/ 4372193 w 8017644"/>
              <a:gd name="connsiteY22" fmla="*/ 1000123 h 8296647"/>
              <a:gd name="connsiteX23" fmla="*/ 3881656 w 8017644"/>
              <a:gd name="connsiteY23" fmla="*/ 664367 h 8296647"/>
              <a:gd name="connsiteX24" fmla="*/ 3557806 w 8017644"/>
              <a:gd name="connsiteY24" fmla="*/ 504824 h 8296647"/>
              <a:gd name="connsiteX25" fmla="*/ 3081168 w 8017644"/>
              <a:gd name="connsiteY25" fmla="*/ 311463 h 8296647"/>
              <a:gd name="connsiteX26" fmla="*/ 2862481 w 8017644"/>
              <a:gd name="connsiteY26" fmla="*/ 238123 h 8296647"/>
              <a:gd name="connsiteX27" fmla="*/ 2619512 w 8017644"/>
              <a:gd name="connsiteY27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2103290 w 8017644"/>
              <a:gd name="connsiteY11" fmla="*/ 1332202 h 8296647"/>
              <a:gd name="connsiteX12" fmla="*/ 5349159 w 8017644"/>
              <a:gd name="connsiteY12" fmla="*/ 4250343 h 8296647"/>
              <a:gd name="connsiteX13" fmla="*/ 2103290 w 8017644"/>
              <a:gd name="connsiteY13" fmla="*/ 7168527 h 8296647"/>
              <a:gd name="connsiteX14" fmla="*/ 1314993 w 8017644"/>
              <a:gd name="connsiteY14" fmla="*/ 7759568 h 8296647"/>
              <a:gd name="connsiteX15" fmla="*/ 630565 w 8017644"/>
              <a:gd name="connsiteY15" fmla="*/ 8116546 h 8296647"/>
              <a:gd name="connsiteX16" fmla="*/ 148026 w 8017644"/>
              <a:gd name="connsiteY16" fmla="*/ 8292119 h 8296647"/>
              <a:gd name="connsiteX17" fmla="*/ 130364 w 8017644"/>
              <a:gd name="connsiteY17" fmla="*/ 8296647 h 8296647"/>
              <a:gd name="connsiteX18" fmla="*/ 3466435 w 8017644"/>
              <a:gd name="connsiteY18" fmla="*/ 8296647 h 8296647"/>
              <a:gd name="connsiteX19" fmla="*/ 4787375 w 8017644"/>
              <a:gd name="connsiteY19" fmla="*/ 7152946 h 8296647"/>
              <a:gd name="connsiteX20" fmla="*/ 8017644 w 8017644"/>
              <a:gd name="connsiteY20" fmla="*/ 4250343 h 8296647"/>
              <a:gd name="connsiteX21" fmla="*/ 4787375 w 8017644"/>
              <a:gd name="connsiteY21" fmla="*/ 1347866 h 8296647"/>
              <a:gd name="connsiteX22" fmla="*/ 4372193 w 8017644"/>
              <a:gd name="connsiteY22" fmla="*/ 1000123 h 8296647"/>
              <a:gd name="connsiteX23" fmla="*/ 3881656 w 8017644"/>
              <a:gd name="connsiteY23" fmla="*/ 664367 h 8296647"/>
              <a:gd name="connsiteX24" fmla="*/ 3557806 w 8017644"/>
              <a:gd name="connsiteY24" fmla="*/ 504824 h 8296647"/>
              <a:gd name="connsiteX25" fmla="*/ 3081168 w 8017644"/>
              <a:gd name="connsiteY25" fmla="*/ 311463 h 8296647"/>
              <a:gd name="connsiteX26" fmla="*/ 2862481 w 8017644"/>
              <a:gd name="connsiteY26" fmla="*/ 238123 h 8296647"/>
              <a:gd name="connsiteX27" fmla="*/ 2619512 w 8017644"/>
              <a:gd name="connsiteY27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2103290 w 8017644"/>
              <a:gd name="connsiteY11" fmla="*/ 1332202 h 8296647"/>
              <a:gd name="connsiteX12" fmla="*/ 2100481 w 8017644"/>
              <a:gd name="connsiteY12" fmla="*/ 1323974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2103290 w 8017644"/>
              <a:gd name="connsiteY11" fmla="*/ 1332202 h 8296647"/>
              <a:gd name="connsiteX12" fmla="*/ 2405281 w 8017644"/>
              <a:gd name="connsiteY12" fmla="*/ 1323974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2150915 w 8017644"/>
              <a:gd name="connsiteY11" fmla="*/ 1236952 h 8296647"/>
              <a:gd name="connsiteX12" fmla="*/ 2405281 w 8017644"/>
              <a:gd name="connsiteY12" fmla="*/ 1323974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46127 w 8017644"/>
              <a:gd name="connsiteY11" fmla="*/ 1155990 h 8296647"/>
              <a:gd name="connsiteX12" fmla="*/ 2405281 w 8017644"/>
              <a:gd name="connsiteY12" fmla="*/ 1323974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46127 w 8017644"/>
              <a:gd name="connsiteY11" fmla="*/ 1155990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87375 w 8017644"/>
              <a:gd name="connsiteY22" fmla="*/ 1347866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711175 w 8017644"/>
              <a:gd name="connsiteY22" fmla="*/ 1495503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466435 w 8017644"/>
              <a:gd name="connsiteY19" fmla="*/ 8296647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858812 w 8017644"/>
              <a:gd name="connsiteY22" fmla="*/ 1409778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4787375 w 8017644"/>
              <a:gd name="connsiteY20" fmla="*/ 7152946 h 8296647"/>
              <a:gd name="connsiteX21" fmla="*/ 8017644 w 8017644"/>
              <a:gd name="connsiteY21" fmla="*/ 4250343 h 8296647"/>
              <a:gd name="connsiteX22" fmla="*/ 4858812 w 8017644"/>
              <a:gd name="connsiteY22" fmla="*/ 1409778 h 8296647"/>
              <a:gd name="connsiteX23" fmla="*/ 4372193 w 8017644"/>
              <a:gd name="connsiteY23" fmla="*/ 1000123 h 8296647"/>
              <a:gd name="connsiteX24" fmla="*/ 3881656 w 8017644"/>
              <a:gd name="connsiteY24" fmla="*/ 664367 h 8296647"/>
              <a:gd name="connsiteX25" fmla="*/ 3557806 w 8017644"/>
              <a:gd name="connsiteY25" fmla="*/ 504824 h 8296647"/>
              <a:gd name="connsiteX26" fmla="*/ 3081168 w 8017644"/>
              <a:gd name="connsiteY26" fmla="*/ 311463 h 8296647"/>
              <a:gd name="connsiteX27" fmla="*/ 2862481 w 8017644"/>
              <a:gd name="connsiteY27" fmla="*/ 238123 h 8296647"/>
              <a:gd name="connsiteX28" fmla="*/ 2619512 w 8017644"/>
              <a:gd name="connsiteY28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4115018 w 8017644"/>
              <a:gd name="connsiteY20" fmla="*/ 7429499 h 8296647"/>
              <a:gd name="connsiteX21" fmla="*/ 4787375 w 8017644"/>
              <a:gd name="connsiteY21" fmla="*/ 7152946 h 8296647"/>
              <a:gd name="connsiteX22" fmla="*/ 8017644 w 8017644"/>
              <a:gd name="connsiteY22" fmla="*/ 4250343 h 8296647"/>
              <a:gd name="connsiteX23" fmla="*/ 4858812 w 8017644"/>
              <a:gd name="connsiteY23" fmla="*/ 1409778 h 8296647"/>
              <a:gd name="connsiteX24" fmla="*/ 4372193 w 8017644"/>
              <a:gd name="connsiteY24" fmla="*/ 1000123 h 8296647"/>
              <a:gd name="connsiteX25" fmla="*/ 3881656 w 8017644"/>
              <a:gd name="connsiteY25" fmla="*/ 664367 h 8296647"/>
              <a:gd name="connsiteX26" fmla="*/ 3557806 w 8017644"/>
              <a:gd name="connsiteY26" fmla="*/ 504824 h 8296647"/>
              <a:gd name="connsiteX27" fmla="*/ 3081168 w 8017644"/>
              <a:gd name="connsiteY27" fmla="*/ 311463 h 8296647"/>
              <a:gd name="connsiteX28" fmla="*/ 2862481 w 8017644"/>
              <a:gd name="connsiteY28" fmla="*/ 238123 h 8296647"/>
              <a:gd name="connsiteX29" fmla="*/ 2619512 w 8017644"/>
              <a:gd name="connsiteY29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4476968 w 8017644"/>
              <a:gd name="connsiteY20" fmla="*/ 7416799 h 8296647"/>
              <a:gd name="connsiteX21" fmla="*/ 4787375 w 8017644"/>
              <a:gd name="connsiteY21" fmla="*/ 7152946 h 8296647"/>
              <a:gd name="connsiteX22" fmla="*/ 8017644 w 8017644"/>
              <a:gd name="connsiteY22" fmla="*/ 4250343 h 8296647"/>
              <a:gd name="connsiteX23" fmla="*/ 4858812 w 8017644"/>
              <a:gd name="connsiteY23" fmla="*/ 1409778 h 8296647"/>
              <a:gd name="connsiteX24" fmla="*/ 4372193 w 8017644"/>
              <a:gd name="connsiteY24" fmla="*/ 1000123 h 8296647"/>
              <a:gd name="connsiteX25" fmla="*/ 3881656 w 8017644"/>
              <a:gd name="connsiteY25" fmla="*/ 664367 h 8296647"/>
              <a:gd name="connsiteX26" fmla="*/ 3557806 w 8017644"/>
              <a:gd name="connsiteY26" fmla="*/ 504824 h 8296647"/>
              <a:gd name="connsiteX27" fmla="*/ 3081168 w 8017644"/>
              <a:gd name="connsiteY27" fmla="*/ 311463 h 8296647"/>
              <a:gd name="connsiteX28" fmla="*/ 2862481 w 8017644"/>
              <a:gd name="connsiteY28" fmla="*/ 238123 h 8296647"/>
              <a:gd name="connsiteX29" fmla="*/ 2619512 w 8017644"/>
              <a:gd name="connsiteY29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3978493 w 8017644"/>
              <a:gd name="connsiteY20" fmla="*/ 7556499 h 8296647"/>
              <a:gd name="connsiteX21" fmla="*/ 4476968 w 8017644"/>
              <a:gd name="connsiteY21" fmla="*/ 7416799 h 8296647"/>
              <a:gd name="connsiteX22" fmla="*/ 4787375 w 8017644"/>
              <a:gd name="connsiteY22" fmla="*/ 7152946 h 8296647"/>
              <a:gd name="connsiteX23" fmla="*/ 8017644 w 8017644"/>
              <a:gd name="connsiteY23" fmla="*/ 4250343 h 8296647"/>
              <a:gd name="connsiteX24" fmla="*/ 4858812 w 8017644"/>
              <a:gd name="connsiteY24" fmla="*/ 1409778 h 8296647"/>
              <a:gd name="connsiteX25" fmla="*/ 4372193 w 8017644"/>
              <a:gd name="connsiteY25" fmla="*/ 1000123 h 8296647"/>
              <a:gd name="connsiteX26" fmla="*/ 3881656 w 8017644"/>
              <a:gd name="connsiteY26" fmla="*/ 664367 h 8296647"/>
              <a:gd name="connsiteX27" fmla="*/ 3557806 w 8017644"/>
              <a:gd name="connsiteY27" fmla="*/ 504824 h 8296647"/>
              <a:gd name="connsiteX28" fmla="*/ 3081168 w 8017644"/>
              <a:gd name="connsiteY28" fmla="*/ 311463 h 8296647"/>
              <a:gd name="connsiteX29" fmla="*/ 2862481 w 8017644"/>
              <a:gd name="connsiteY29" fmla="*/ 238123 h 8296647"/>
              <a:gd name="connsiteX30" fmla="*/ 2619512 w 8017644"/>
              <a:gd name="connsiteY30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4130893 w 8017644"/>
              <a:gd name="connsiteY20" fmla="*/ 7667624 h 8296647"/>
              <a:gd name="connsiteX21" fmla="*/ 4476968 w 8017644"/>
              <a:gd name="connsiteY21" fmla="*/ 7416799 h 8296647"/>
              <a:gd name="connsiteX22" fmla="*/ 4787375 w 8017644"/>
              <a:gd name="connsiteY22" fmla="*/ 7152946 h 8296647"/>
              <a:gd name="connsiteX23" fmla="*/ 8017644 w 8017644"/>
              <a:gd name="connsiteY23" fmla="*/ 4250343 h 8296647"/>
              <a:gd name="connsiteX24" fmla="*/ 4858812 w 8017644"/>
              <a:gd name="connsiteY24" fmla="*/ 1409778 h 8296647"/>
              <a:gd name="connsiteX25" fmla="*/ 4372193 w 8017644"/>
              <a:gd name="connsiteY25" fmla="*/ 1000123 h 8296647"/>
              <a:gd name="connsiteX26" fmla="*/ 3881656 w 8017644"/>
              <a:gd name="connsiteY26" fmla="*/ 664367 h 8296647"/>
              <a:gd name="connsiteX27" fmla="*/ 3557806 w 8017644"/>
              <a:gd name="connsiteY27" fmla="*/ 504824 h 8296647"/>
              <a:gd name="connsiteX28" fmla="*/ 3081168 w 8017644"/>
              <a:gd name="connsiteY28" fmla="*/ 311463 h 8296647"/>
              <a:gd name="connsiteX29" fmla="*/ 2862481 w 8017644"/>
              <a:gd name="connsiteY29" fmla="*/ 238123 h 8296647"/>
              <a:gd name="connsiteX30" fmla="*/ 2619512 w 8017644"/>
              <a:gd name="connsiteY30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3626068 w 8017644"/>
              <a:gd name="connsiteY20" fmla="*/ 7715249 h 8296647"/>
              <a:gd name="connsiteX21" fmla="*/ 4130893 w 8017644"/>
              <a:gd name="connsiteY21" fmla="*/ 7667624 h 8296647"/>
              <a:gd name="connsiteX22" fmla="*/ 4476968 w 8017644"/>
              <a:gd name="connsiteY22" fmla="*/ 7416799 h 8296647"/>
              <a:gd name="connsiteX23" fmla="*/ 4787375 w 8017644"/>
              <a:gd name="connsiteY23" fmla="*/ 7152946 h 8296647"/>
              <a:gd name="connsiteX24" fmla="*/ 8017644 w 8017644"/>
              <a:gd name="connsiteY24" fmla="*/ 4250343 h 8296647"/>
              <a:gd name="connsiteX25" fmla="*/ 4858812 w 8017644"/>
              <a:gd name="connsiteY25" fmla="*/ 1409778 h 8296647"/>
              <a:gd name="connsiteX26" fmla="*/ 4372193 w 8017644"/>
              <a:gd name="connsiteY26" fmla="*/ 1000123 h 8296647"/>
              <a:gd name="connsiteX27" fmla="*/ 3881656 w 8017644"/>
              <a:gd name="connsiteY27" fmla="*/ 664367 h 8296647"/>
              <a:gd name="connsiteX28" fmla="*/ 3557806 w 8017644"/>
              <a:gd name="connsiteY28" fmla="*/ 504824 h 8296647"/>
              <a:gd name="connsiteX29" fmla="*/ 3081168 w 8017644"/>
              <a:gd name="connsiteY29" fmla="*/ 311463 h 8296647"/>
              <a:gd name="connsiteX30" fmla="*/ 2862481 w 8017644"/>
              <a:gd name="connsiteY30" fmla="*/ 238123 h 8296647"/>
              <a:gd name="connsiteX31" fmla="*/ 2619512 w 8017644"/>
              <a:gd name="connsiteY31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3791168 w 8017644"/>
              <a:gd name="connsiteY20" fmla="*/ 7864474 h 8296647"/>
              <a:gd name="connsiteX21" fmla="*/ 4130893 w 8017644"/>
              <a:gd name="connsiteY21" fmla="*/ 7667624 h 8296647"/>
              <a:gd name="connsiteX22" fmla="*/ 4476968 w 8017644"/>
              <a:gd name="connsiteY22" fmla="*/ 7416799 h 8296647"/>
              <a:gd name="connsiteX23" fmla="*/ 4787375 w 8017644"/>
              <a:gd name="connsiteY23" fmla="*/ 7152946 h 8296647"/>
              <a:gd name="connsiteX24" fmla="*/ 8017644 w 8017644"/>
              <a:gd name="connsiteY24" fmla="*/ 4250343 h 8296647"/>
              <a:gd name="connsiteX25" fmla="*/ 4858812 w 8017644"/>
              <a:gd name="connsiteY25" fmla="*/ 1409778 h 8296647"/>
              <a:gd name="connsiteX26" fmla="*/ 4372193 w 8017644"/>
              <a:gd name="connsiteY26" fmla="*/ 1000123 h 8296647"/>
              <a:gd name="connsiteX27" fmla="*/ 3881656 w 8017644"/>
              <a:gd name="connsiteY27" fmla="*/ 664367 h 8296647"/>
              <a:gd name="connsiteX28" fmla="*/ 3557806 w 8017644"/>
              <a:gd name="connsiteY28" fmla="*/ 504824 h 8296647"/>
              <a:gd name="connsiteX29" fmla="*/ 3081168 w 8017644"/>
              <a:gd name="connsiteY29" fmla="*/ 311463 h 8296647"/>
              <a:gd name="connsiteX30" fmla="*/ 2862481 w 8017644"/>
              <a:gd name="connsiteY30" fmla="*/ 238123 h 8296647"/>
              <a:gd name="connsiteX31" fmla="*/ 2619512 w 8017644"/>
              <a:gd name="connsiteY31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3238718 w 8017644"/>
              <a:gd name="connsiteY20" fmla="*/ 7785099 h 8296647"/>
              <a:gd name="connsiteX21" fmla="*/ 3791168 w 8017644"/>
              <a:gd name="connsiteY21" fmla="*/ 7864474 h 8296647"/>
              <a:gd name="connsiteX22" fmla="*/ 4130893 w 8017644"/>
              <a:gd name="connsiteY22" fmla="*/ 7667624 h 8296647"/>
              <a:gd name="connsiteX23" fmla="*/ 4476968 w 8017644"/>
              <a:gd name="connsiteY23" fmla="*/ 7416799 h 8296647"/>
              <a:gd name="connsiteX24" fmla="*/ 4787375 w 8017644"/>
              <a:gd name="connsiteY24" fmla="*/ 7152946 h 8296647"/>
              <a:gd name="connsiteX25" fmla="*/ 8017644 w 8017644"/>
              <a:gd name="connsiteY25" fmla="*/ 4250343 h 8296647"/>
              <a:gd name="connsiteX26" fmla="*/ 4858812 w 8017644"/>
              <a:gd name="connsiteY26" fmla="*/ 1409778 h 8296647"/>
              <a:gd name="connsiteX27" fmla="*/ 4372193 w 8017644"/>
              <a:gd name="connsiteY27" fmla="*/ 1000123 h 8296647"/>
              <a:gd name="connsiteX28" fmla="*/ 3881656 w 8017644"/>
              <a:gd name="connsiteY28" fmla="*/ 664367 h 8296647"/>
              <a:gd name="connsiteX29" fmla="*/ 3557806 w 8017644"/>
              <a:gd name="connsiteY29" fmla="*/ 504824 h 8296647"/>
              <a:gd name="connsiteX30" fmla="*/ 3081168 w 8017644"/>
              <a:gd name="connsiteY30" fmla="*/ 311463 h 8296647"/>
              <a:gd name="connsiteX31" fmla="*/ 2862481 w 8017644"/>
              <a:gd name="connsiteY31" fmla="*/ 238123 h 8296647"/>
              <a:gd name="connsiteX32" fmla="*/ 2619512 w 8017644"/>
              <a:gd name="connsiteY32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3180685 w 8017644"/>
              <a:gd name="connsiteY19" fmla="*/ 7772772 h 8296647"/>
              <a:gd name="connsiteX20" fmla="*/ 3299043 w 8017644"/>
              <a:gd name="connsiteY20" fmla="*/ 8102599 h 8296647"/>
              <a:gd name="connsiteX21" fmla="*/ 3791168 w 8017644"/>
              <a:gd name="connsiteY21" fmla="*/ 7864474 h 8296647"/>
              <a:gd name="connsiteX22" fmla="*/ 4130893 w 8017644"/>
              <a:gd name="connsiteY22" fmla="*/ 7667624 h 8296647"/>
              <a:gd name="connsiteX23" fmla="*/ 4476968 w 8017644"/>
              <a:gd name="connsiteY23" fmla="*/ 7416799 h 8296647"/>
              <a:gd name="connsiteX24" fmla="*/ 4787375 w 8017644"/>
              <a:gd name="connsiteY24" fmla="*/ 7152946 h 8296647"/>
              <a:gd name="connsiteX25" fmla="*/ 8017644 w 8017644"/>
              <a:gd name="connsiteY25" fmla="*/ 4250343 h 8296647"/>
              <a:gd name="connsiteX26" fmla="*/ 4858812 w 8017644"/>
              <a:gd name="connsiteY26" fmla="*/ 1409778 h 8296647"/>
              <a:gd name="connsiteX27" fmla="*/ 4372193 w 8017644"/>
              <a:gd name="connsiteY27" fmla="*/ 1000123 h 8296647"/>
              <a:gd name="connsiteX28" fmla="*/ 3881656 w 8017644"/>
              <a:gd name="connsiteY28" fmla="*/ 664367 h 8296647"/>
              <a:gd name="connsiteX29" fmla="*/ 3557806 w 8017644"/>
              <a:gd name="connsiteY29" fmla="*/ 504824 h 8296647"/>
              <a:gd name="connsiteX30" fmla="*/ 3081168 w 8017644"/>
              <a:gd name="connsiteY30" fmla="*/ 311463 h 8296647"/>
              <a:gd name="connsiteX31" fmla="*/ 2862481 w 8017644"/>
              <a:gd name="connsiteY31" fmla="*/ 238123 h 8296647"/>
              <a:gd name="connsiteX32" fmla="*/ 2619512 w 8017644"/>
              <a:gd name="connsiteY32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2885410 w 8017644"/>
              <a:gd name="connsiteY19" fmla="*/ 8261722 h 8296647"/>
              <a:gd name="connsiteX20" fmla="*/ 3299043 w 8017644"/>
              <a:gd name="connsiteY20" fmla="*/ 8102599 h 8296647"/>
              <a:gd name="connsiteX21" fmla="*/ 3791168 w 8017644"/>
              <a:gd name="connsiteY21" fmla="*/ 7864474 h 8296647"/>
              <a:gd name="connsiteX22" fmla="*/ 4130893 w 8017644"/>
              <a:gd name="connsiteY22" fmla="*/ 7667624 h 8296647"/>
              <a:gd name="connsiteX23" fmla="*/ 4476968 w 8017644"/>
              <a:gd name="connsiteY23" fmla="*/ 7416799 h 8296647"/>
              <a:gd name="connsiteX24" fmla="*/ 4787375 w 8017644"/>
              <a:gd name="connsiteY24" fmla="*/ 7152946 h 8296647"/>
              <a:gd name="connsiteX25" fmla="*/ 8017644 w 8017644"/>
              <a:gd name="connsiteY25" fmla="*/ 4250343 h 8296647"/>
              <a:gd name="connsiteX26" fmla="*/ 4858812 w 8017644"/>
              <a:gd name="connsiteY26" fmla="*/ 1409778 h 8296647"/>
              <a:gd name="connsiteX27" fmla="*/ 4372193 w 8017644"/>
              <a:gd name="connsiteY27" fmla="*/ 1000123 h 8296647"/>
              <a:gd name="connsiteX28" fmla="*/ 3881656 w 8017644"/>
              <a:gd name="connsiteY28" fmla="*/ 664367 h 8296647"/>
              <a:gd name="connsiteX29" fmla="*/ 3557806 w 8017644"/>
              <a:gd name="connsiteY29" fmla="*/ 504824 h 8296647"/>
              <a:gd name="connsiteX30" fmla="*/ 3081168 w 8017644"/>
              <a:gd name="connsiteY30" fmla="*/ 311463 h 8296647"/>
              <a:gd name="connsiteX31" fmla="*/ 2862481 w 8017644"/>
              <a:gd name="connsiteY31" fmla="*/ 238123 h 8296647"/>
              <a:gd name="connsiteX32" fmla="*/ 2619512 w 8017644"/>
              <a:gd name="connsiteY32" fmla="*/ 156514 h 8296647"/>
              <a:gd name="connsiteX0" fmla="*/ 2619512 w 8017644"/>
              <a:gd name="connsiteY0" fmla="*/ 156514 h 8296647"/>
              <a:gd name="connsiteX1" fmla="*/ 2176681 w 8017644"/>
              <a:gd name="connsiteY1" fmla="*/ 47623 h 8296647"/>
              <a:gd name="connsiteX2" fmla="*/ 1667093 w 8017644"/>
              <a:gd name="connsiteY2" fmla="*/ 4760 h 8296647"/>
              <a:gd name="connsiteX3" fmla="*/ 1305143 w 8017644"/>
              <a:gd name="connsiteY3" fmla="*/ 0 h 8296647"/>
              <a:gd name="connsiteX4" fmla="*/ 986056 w 8017644"/>
              <a:gd name="connsiteY4" fmla="*/ 9524 h 8296647"/>
              <a:gd name="connsiteX5" fmla="*/ 800318 w 8017644"/>
              <a:gd name="connsiteY5" fmla="*/ 23812 h 8296647"/>
              <a:gd name="connsiteX6" fmla="*/ 557431 w 8017644"/>
              <a:gd name="connsiteY6" fmla="*/ 52387 h 8296647"/>
              <a:gd name="connsiteX7" fmla="*/ 0 w 8017644"/>
              <a:gd name="connsiteY7" fmla="*/ 166040 h 8296647"/>
              <a:gd name="connsiteX8" fmla="*/ 590936 w 8017644"/>
              <a:gd name="connsiteY8" fmla="*/ 360902 h 8296647"/>
              <a:gd name="connsiteX9" fmla="*/ 1009446 w 8017644"/>
              <a:gd name="connsiteY9" fmla="*/ 560268 h 8296647"/>
              <a:gd name="connsiteX10" fmla="*/ 1454693 w 8017644"/>
              <a:gd name="connsiteY10" fmla="*/ 817299 h 8296647"/>
              <a:gd name="connsiteX11" fmla="*/ 1936602 w 8017644"/>
              <a:gd name="connsiteY11" fmla="*/ 1179803 h 8296647"/>
              <a:gd name="connsiteX12" fmla="*/ 2305268 w 8017644"/>
              <a:gd name="connsiteY12" fmla="*/ 1504949 h 8296647"/>
              <a:gd name="connsiteX13" fmla="*/ 5349159 w 8017644"/>
              <a:gd name="connsiteY13" fmla="*/ 4250343 h 8296647"/>
              <a:gd name="connsiteX14" fmla="*/ 2103290 w 8017644"/>
              <a:gd name="connsiteY14" fmla="*/ 7168527 h 8296647"/>
              <a:gd name="connsiteX15" fmla="*/ 1314993 w 8017644"/>
              <a:gd name="connsiteY15" fmla="*/ 7759568 h 8296647"/>
              <a:gd name="connsiteX16" fmla="*/ 630565 w 8017644"/>
              <a:gd name="connsiteY16" fmla="*/ 8116546 h 8296647"/>
              <a:gd name="connsiteX17" fmla="*/ 148026 w 8017644"/>
              <a:gd name="connsiteY17" fmla="*/ 8292119 h 8296647"/>
              <a:gd name="connsiteX18" fmla="*/ 130364 w 8017644"/>
              <a:gd name="connsiteY18" fmla="*/ 8296647 h 8296647"/>
              <a:gd name="connsiteX19" fmla="*/ 2298918 w 8017644"/>
              <a:gd name="connsiteY19" fmla="*/ 8264524 h 8296647"/>
              <a:gd name="connsiteX20" fmla="*/ 2885410 w 8017644"/>
              <a:gd name="connsiteY20" fmla="*/ 8261722 h 8296647"/>
              <a:gd name="connsiteX21" fmla="*/ 3299043 w 8017644"/>
              <a:gd name="connsiteY21" fmla="*/ 8102599 h 8296647"/>
              <a:gd name="connsiteX22" fmla="*/ 3791168 w 8017644"/>
              <a:gd name="connsiteY22" fmla="*/ 7864474 h 8296647"/>
              <a:gd name="connsiteX23" fmla="*/ 4130893 w 8017644"/>
              <a:gd name="connsiteY23" fmla="*/ 7667624 h 8296647"/>
              <a:gd name="connsiteX24" fmla="*/ 4476968 w 8017644"/>
              <a:gd name="connsiteY24" fmla="*/ 7416799 h 8296647"/>
              <a:gd name="connsiteX25" fmla="*/ 4787375 w 8017644"/>
              <a:gd name="connsiteY25" fmla="*/ 7152946 h 8296647"/>
              <a:gd name="connsiteX26" fmla="*/ 8017644 w 8017644"/>
              <a:gd name="connsiteY26" fmla="*/ 4250343 h 8296647"/>
              <a:gd name="connsiteX27" fmla="*/ 4858812 w 8017644"/>
              <a:gd name="connsiteY27" fmla="*/ 1409778 h 8296647"/>
              <a:gd name="connsiteX28" fmla="*/ 4372193 w 8017644"/>
              <a:gd name="connsiteY28" fmla="*/ 1000123 h 8296647"/>
              <a:gd name="connsiteX29" fmla="*/ 3881656 w 8017644"/>
              <a:gd name="connsiteY29" fmla="*/ 664367 h 8296647"/>
              <a:gd name="connsiteX30" fmla="*/ 3557806 w 8017644"/>
              <a:gd name="connsiteY30" fmla="*/ 504824 h 8296647"/>
              <a:gd name="connsiteX31" fmla="*/ 3081168 w 8017644"/>
              <a:gd name="connsiteY31" fmla="*/ 311463 h 8296647"/>
              <a:gd name="connsiteX32" fmla="*/ 2862481 w 8017644"/>
              <a:gd name="connsiteY32" fmla="*/ 238123 h 8296647"/>
              <a:gd name="connsiteX33" fmla="*/ 2619512 w 8017644"/>
              <a:gd name="connsiteY33" fmla="*/ 156514 h 8296647"/>
              <a:gd name="connsiteX0" fmla="*/ 2619512 w 8017644"/>
              <a:gd name="connsiteY0" fmla="*/ 156514 h 8397874"/>
              <a:gd name="connsiteX1" fmla="*/ 2176681 w 8017644"/>
              <a:gd name="connsiteY1" fmla="*/ 47623 h 8397874"/>
              <a:gd name="connsiteX2" fmla="*/ 1667093 w 8017644"/>
              <a:gd name="connsiteY2" fmla="*/ 4760 h 8397874"/>
              <a:gd name="connsiteX3" fmla="*/ 1305143 w 8017644"/>
              <a:gd name="connsiteY3" fmla="*/ 0 h 8397874"/>
              <a:gd name="connsiteX4" fmla="*/ 986056 w 8017644"/>
              <a:gd name="connsiteY4" fmla="*/ 9524 h 8397874"/>
              <a:gd name="connsiteX5" fmla="*/ 800318 w 8017644"/>
              <a:gd name="connsiteY5" fmla="*/ 23812 h 8397874"/>
              <a:gd name="connsiteX6" fmla="*/ 557431 w 8017644"/>
              <a:gd name="connsiteY6" fmla="*/ 52387 h 8397874"/>
              <a:gd name="connsiteX7" fmla="*/ 0 w 8017644"/>
              <a:gd name="connsiteY7" fmla="*/ 166040 h 8397874"/>
              <a:gd name="connsiteX8" fmla="*/ 590936 w 8017644"/>
              <a:gd name="connsiteY8" fmla="*/ 360902 h 8397874"/>
              <a:gd name="connsiteX9" fmla="*/ 1009446 w 8017644"/>
              <a:gd name="connsiteY9" fmla="*/ 560268 h 8397874"/>
              <a:gd name="connsiteX10" fmla="*/ 1454693 w 8017644"/>
              <a:gd name="connsiteY10" fmla="*/ 817299 h 8397874"/>
              <a:gd name="connsiteX11" fmla="*/ 1936602 w 8017644"/>
              <a:gd name="connsiteY11" fmla="*/ 1179803 h 8397874"/>
              <a:gd name="connsiteX12" fmla="*/ 2305268 w 8017644"/>
              <a:gd name="connsiteY12" fmla="*/ 1504949 h 8397874"/>
              <a:gd name="connsiteX13" fmla="*/ 5349159 w 8017644"/>
              <a:gd name="connsiteY13" fmla="*/ 4250343 h 8397874"/>
              <a:gd name="connsiteX14" fmla="*/ 2103290 w 8017644"/>
              <a:gd name="connsiteY14" fmla="*/ 7168527 h 8397874"/>
              <a:gd name="connsiteX15" fmla="*/ 1314993 w 8017644"/>
              <a:gd name="connsiteY15" fmla="*/ 7759568 h 8397874"/>
              <a:gd name="connsiteX16" fmla="*/ 630565 w 8017644"/>
              <a:gd name="connsiteY16" fmla="*/ 8116546 h 8397874"/>
              <a:gd name="connsiteX17" fmla="*/ 148026 w 8017644"/>
              <a:gd name="connsiteY17" fmla="*/ 8292119 h 8397874"/>
              <a:gd name="connsiteX18" fmla="*/ 130364 w 8017644"/>
              <a:gd name="connsiteY18" fmla="*/ 8296647 h 8397874"/>
              <a:gd name="connsiteX19" fmla="*/ 2406868 w 8017644"/>
              <a:gd name="connsiteY19" fmla="*/ 8397874 h 8397874"/>
              <a:gd name="connsiteX20" fmla="*/ 2885410 w 8017644"/>
              <a:gd name="connsiteY20" fmla="*/ 8261722 h 8397874"/>
              <a:gd name="connsiteX21" fmla="*/ 3299043 w 8017644"/>
              <a:gd name="connsiteY21" fmla="*/ 8102599 h 8397874"/>
              <a:gd name="connsiteX22" fmla="*/ 3791168 w 8017644"/>
              <a:gd name="connsiteY22" fmla="*/ 7864474 h 8397874"/>
              <a:gd name="connsiteX23" fmla="*/ 4130893 w 8017644"/>
              <a:gd name="connsiteY23" fmla="*/ 7667624 h 8397874"/>
              <a:gd name="connsiteX24" fmla="*/ 4476968 w 8017644"/>
              <a:gd name="connsiteY24" fmla="*/ 7416799 h 8397874"/>
              <a:gd name="connsiteX25" fmla="*/ 4787375 w 8017644"/>
              <a:gd name="connsiteY25" fmla="*/ 7152946 h 8397874"/>
              <a:gd name="connsiteX26" fmla="*/ 8017644 w 8017644"/>
              <a:gd name="connsiteY26" fmla="*/ 4250343 h 8397874"/>
              <a:gd name="connsiteX27" fmla="*/ 4858812 w 8017644"/>
              <a:gd name="connsiteY27" fmla="*/ 1409778 h 8397874"/>
              <a:gd name="connsiteX28" fmla="*/ 4372193 w 8017644"/>
              <a:gd name="connsiteY28" fmla="*/ 1000123 h 8397874"/>
              <a:gd name="connsiteX29" fmla="*/ 3881656 w 8017644"/>
              <a:gd name="connsiteY29" fmla="*/ 664367 h 8397874"/>
              <a:gd name="connsiteX30" fmla="*/ 3557806 w 8017644"/>
              <a:gd name="connsiteY30" fmla="*/ 504824 h 8397874"/>
              <a:gd name="connsiteX31" fmla="*/ 3081168 w 8017644"/>
              <a:gd name="connsiteY31" fmla="*/ 311463 h 8397874"/>
              <a:gd name="connsiteX32" fmla="*/ 2862481 w 8017644"/>
              <a:gd name="connsiteY32" fmla="*/ 238123 h 8397874"/>
              <a:gd name="connsiteX33" fmla="*/ 2619512 w 8017644"/>
              <a:gd name="connsiteY33" fmla="*/ 156514 h 8397874"/>
              <a:gd name="connsiteX0" fmla="*/ 2619512 w 8017644"/>
              <a:gd name="connsiteY0" fmla="*/ 156514 h 8397874"/>
              <a:gd name="connsiteX1" fmla="*/ 2176681 w 8017644"/>
              <a:gd name="connsiteY1" fmla="*/ 47623 h 8397874"/>
              <a:gd name="connsiteX2" fmla="*/ 1667093 w 8017644"/>
              <a:gd name="connsiteY2" fmla="*/ 4760 h 8397874"/>
              <a:gd name="connsiteX3" fmla="*/ 1305143 w 8017644"/>
              <a:gd name="connsiteY3" fmla="*/ 0 h 8397874"/>
              <a:gd name="connsiteX4" fmla="*/ 986056 w 8017644"/>
              <a:gd name="connsiteY4" fmla="*/ 9524 h 8397874"/>
              <a:gd name="connsiteX5" fmla="*/ 800318 w 8017644"/>
              <a:gd name="connsiteY5" fmla="*/ 23812 h 8397874"/>
              <a:gd name="connsiteX6" fmla="*/ 557431 w 8017644"/>
              <a:gd name="connsiteY6" fmla="*/ 52387 h 8397874"/>
              <a:gd name="connsiteX7" fmla="*/ 0 w 8017644"/>
              <a:gd name="connsiteY7" fmla="*/ 166040 h 8397874"/>
              <a:gd name="connsiteX8" fmla="*/ 590936 w 8017644"/>
              <a:gd name="connsiteY8" fmla="*/ 360902 h 8397874"/>
              <a:gd name="connsiteX9" fmla="*/ 1009446 w 8017644"/>
              <a:gd name="connsiteY9" fmla="*/ 560268 h 8397874"/>
              <a:gd name="connsiteX10" fmla="*/ 1454693 w 8017644"/>
              <a:gd name="connsiteY10" fmla="*/ 817299 h 8397874"/>
              <a:gd name="connsiteX11" fmla="*/ 1936602 w 8017644"/>
              <a:gd name="connsiteY11" fmla="*/ 1179803 h 8397874"/>
              <a:gd name="connsiteX12" fmla="*/ 2305268 w 8017644"/>
              <a:gd name="connsiteY12" fmla="*/ 1504949 h 8397874"/>
              <a:gd name="connsiteX13" fmla="*/ 5349159 w 8017644"/>
              <a:gd name="connsiteY13" fmla="*/ 4250343 h 8397874"/>
              <a:gd name="connsiteX14" fmla="*/ 2103290 w 8017644"/>
              <a:gd name="connsiteY14" fmla="*/ 7168527 h 8397874"/>
              <a:gd name="connsiteX15" fmla="*/ 1314993 w 8017644"/>
              <a:gd name="connsiteY15" fmla="*/ 7759568 h 8397874"/>
              <a:gd name="connsiteX16" fmla="*/ 630565 w 8017644"/>
              <a:gd name="connsiteY16" fmla="*/ 8116546 h 8397874"/>
              <a:gd name="connsiteX17" fmla="*/ 148026 w 8017644"/>
              <a:gd name="connsiteY17" fmla="*/ 8292119 h 8397874"/>
              <a:gd name="connsiteX18" fmla="*/ 130364 w 8017644"/>
              <a:gd name="connsiteY18" fmla="*/ 8296647 h 8397874"/>
              <a:gd name="connsiteX19" fmla="*/ 1870293 w 8017644"/>
              <a:gd name="connsiteY19" fmla="*/ 8366123 h 8397874"/>
              <a:gd name="connsiteX20" fmla="*/ 2406868 w 8017644"/>
              <a:gd name="connsiteY20" fmla="*/ 8397874 h 8397874"/>
              <a:gd name="connsiteX21" fmla="*/ 2885410 w 8017644"/>
              <a:gd name="connsiteY21" fmla="*/ 8261722 h 8397874"/>
              <a:gd name="connsiteX22" fmla="*/ 3299043 w 8017644"/>
              <a:gd name="connsiteY22" fmla="*/ 8102599 h 8397874"/>
              <a:gd name="connsiteX23" fmla="*/ 3791168 w 8017644"/>
              <a:gd name="connsiteY23" fmla="*/ 7864474 h 8397874"/>
              <a:gd name="connsiteX24" fmla="*/ 4130893 w 8017644"/>
              <a:gd name="connsiteY24" fmla="*/ 7667624 h 8397874"/>
              <a:gd name="connsiteX25" fmla="*/ 4476968 w 8017644"/>
              <a:gd name="connsiteY25" fmla="*/ 7416799 h 8397874"/>
              <a:gd name="connsiteX26" fmla="*/ 4787375 w 8017644"/>
              <a:gd name="connsiteY26" fmla="*/ 7152946 h 8397874"/>
              <a:gd name="connsiteX27" fmla="*/ 8017644 w 8017644"/>
              <a:gd name="connsiteY27" fmla="*/ 4250343 h 8397874"/>
              <a:gd name="connsiteX28" fmla="*/ 4858812 w 8017644"/>
              <a:gd name="connsiteY28" fmla="*/ 1409778 h 8397874"/>
              <a:gd name="connsiteX29" fmla="*/ 4372193 w 8017644"/>
              <a:gd name="connsiteY29" fmla="*/ 1000123 h 8397874"/>
              <a:gd name="connsiteX30" fmla="*/ 3881656 w 8017644"/>
              <a:gd name="connsiteY30" fmla="*/ 664367 h 8397874"/>
              <a:gd name="connsiteX31" fmla="*/ 3557806 w 8017644"/>
              <a:gd name="connsiteY31" fmla="*/ 504824 h 8397874"/>
              <a:gd name="connsiteX32" fmla="*/ 3081168 w 8017644"/>
              <a:gd name="connsiteY32" fmla="*/ 311463 h 8397874"/>
              <a:gd name="connsiteX33" fmla="*/ 2862481 w 8017644"/>
              <a:gd name="connsiteY33" fmla="*/ 238123 h 8397874"/>
              <a:gd name="connsiteX34" fmla="*/ 2619512 w 8017644"/>
              <a:gd name="connsiteY34" fmla="*/ 156514 h 8397874"/>
              <a:gd name="connsiteX0" fmla="*/ 2619512 w 8017644"/>
              <a:gd name="connsiteY0" fmla="*/ 156514 h 8467723"/>
              <a:gd name="connsiteX1" fmla="*/ 2176681 w 8017644"/>
              <a:gd name="connsiteY1" fmla="*/ 47623 h 8467723"/>
              <a:gd name="connsiteX2" fmla="*/ 1667093 w 8017644"/>
              <a:gd name="connsiteY2" fmla="*/ 4760 h 8467723"/>
              <a:gd name="connsiteX3" fmla="*/ 1305143 w 8017644"/>
              <a:gd name="connsiteY3" fmla="*/ 0 h 8467723"/>
              <a:gd name="connsiteX4" fmla="*/ 986056 w 8017644"/>
              <a:gd name="connsiteY4" fmla="*/ 9524 h 8467723"/>
              <a:gd name="connsiteX5" fmla="*/ 800318 w 8017644"/>
              <a:gd name="connsiteY5" fmla="*/ 23812 h 8467723"/>
              <a:gd name="connsiteX6" fmla="*/ 557431 w 8017644"/>
              <a:gd name="connsiteY6" fmla="*/ 52387 h 8467723"/>
              <a:gd name="connsiteX7" fmla="*/ 0 w 8017644"/>
              <a:gd name="connsiteY7" fmla="*/ 166040 h 8467723"/>
              <a:gd name="connsiteX8" fmla="*/ 590936 w 8017644"/>
              <a:gd name="connsiteY8" fmla="*/ 360902 h 8467723"/>
              <a:gd name="connsiteX9" fmla="*/ 1009446 w 8017644"/>
              <a:gd name="connsiteY9" fmla="*/ 560268 h 8467723"/>
              <a:gd name="connsiteX10" fmla="*/ 1454693 w 8017644"/>
              <a:gd name="connsiteY10" fmla="*/ 817299 h 8467723"/>
              <a:gd name="connsiteX11" fmla="*/ 1936602 w 8017644"/>
              <a:gd name="connsiteY11" fmla="*/ 1179803 h 8467723"/>
              <a:gd name="connsiteX12" fmla="*/ 2305268 w 8017644"/>
              <a:gd name="connsiteY12" fmla="*/ 1504949 h 8467723"/>
              <a:gd name="connsiteX13" fmla="*/ 5349159 w 8017644"/>
              <a:gd name="connsiteY13" fmla="*/ 4250343 h 8467723"/>
              <a:gd name="connsiteX14" fmla="*/ 2103290 w 8017644"/>
              <a:gd name="connsiteY14" fmla="*/ 7168527 h 8467723"/>
              <a:gd name="connsiteX15" fmla="*/ 1314993 w 8017644"/>
              <a:gd name="connsiteY15" fmla="*/ 7759568 h 8467723"/>
              <a:gd name="connsiteX16" fmla="*/ 630565 w 8017644"/>
              <a:gd name="connsiteY16" fmla="*/ 8116546 h 8467723"/>
              <a:gd name="connsiteX17" fmla="*/ 148026 w 8017644"/>
              <a:gd name="connsiteY17" fmla="*/ 8292119 h 8467723"/>
              <a:gd name="connsiteX18" fmla="*/ 130364 w 8017644"/>
              <a:gd name="connsiteY18" fmla="*/ 8296647 h 8467723"/>
              <a:gd name="connsiteX19" fmla="*/ 2009993 w 8017644"/>
              <a:gd name="connsiteY19" fmla="*/ 8467723 h 8467723"/>
              <a:gd name="connsiteX20" fmla="*/ 2406868 w 8017644"/>
              <a:gd name="connsiteY20" fmla="*/ 8397874 h 8467723"/>
              <a:gd name="connsiteX21" fmla="*/ 2885410 w 8017644"/>
              <a:gd name="connsiteY21" fmla="*/ 8261722 h 8467723"/>
              <a:gd name="connsiteX22" fmla="*/ 3299043 w 8017644"/>
              <a:gd name="connsiteY22" fmla="*/ 8102599 h 8467723"/>
              <a:gd name="connsiteX23" fmla="*/ 3791168 w 8017644"/>
              <a:gd name="connsiteY23" fmla="*/ 7864474 h 8467723"/>
              <a:gd name="connsiteX24" fmla="*/ 4130893 w 8017644"/>
              <a:gd name="connsiteY24" fmla="*/ 7667624 h 8467723"/>
              <a:gd name="connsiteX25" fmla="*/ 4476968 w 8017644"/>
              <a:gd name="connsiteY25" fmla="*/ 7416799 h 8467723"/>
              <a:gd name="connsiteX26" fmla="*/ 4787375 w 8017644"/>
              <a:gd name="connsiteY26" fmla="*/ 7152946 h 8467723"/>
              <a:gd name="connsiteX27" fmla="*/ 8017644 w 8017644"/>
              <a:gd name="connsiteY27" fmla="*/ 4250343 h 8467723"/>
              <a:gd name="connsiteX28" fmla="*/ 4858812 w 8017644"/>
              <a:gd name="connsiteY28" fmla="*/ 1409778 h 8467723"/>
              <a:gd name="connsiteX29" fmla="*/ 4372193 w 8017644"/>
              <a:gd name="connsiteY29" fmla="*/ 1000123 h 8467723"/>
              <a:gd name="connsiteX30" fmla="*/ 3881656 w 8017644"/>
              <a:gd name="connsiteY30" fmla="*/ 664367 h 8467723"/>
              <a:gd name="connsiteX31" fmla="*/ 3557806 w 8017644"/>
              <a:gd name="connsiteY31" fmla="*/ 504824 h 8467723"/>
              <a:gd name="connsiteX32" fmla="*/ 3081168 w 8017644"/>
              <a:gd name="connsiteY32" fmla="*/ 311463 h 8467723"/>
              <a:gd name="connsiteX33" fmla="*/ 2862481 w 8017644"/>
              <a:gd name="connsiteY33" fmla="*/ 238123 h 8467723"/>
              <a:gd name="connsiteX34" fmla="*/ 2619512 w 8017644"/>
              <a:gd name="connsiteY34" fmla="*/ 156514 h 8467723"/>
              <a:gd name="connsiteX0" fmla="*/ 2619512 w 8017644"/>
              <a:gd name="connsiteY0" fmla="*/ 156514 h 8467723"/>
              <a:gd name="connsiteX1" fmla="*/ 2176681 w 8017644"/>
              <a:gd name="connsiteY1" fmla="*/ 47623 h 8467723"/>
              <a:gd name="connsiteX2" fmla="*/ 1667093 w 8017644"/>
              <a:gd name="connsiteY2" fmla="*/ 4760 h 8467723"/>
              <a:gd name="connsiteX3" fmla="*/ 1305143 w 8017644"/>
              <a:gd name="connsiteY3" fmla="*/ 0 h 8467723"/>
              <a:gd name="connsiteX4" fmla="*/ 986056 w 8017644"/>
              <a:gd name="connsiteY4" fmla="*/ 9524 h 8467723"/>
              <a:gd name="connsiteX5" fmla="*/ 800318 w 8017644"/>
              <a:gd name="connsiteY5" fmla="*/ 23812 h 8467723"/>
              <a:gd name="connsiteX6" fmla="*/ 557431 w 8017644"/>
              <a:gd name="connsiteY6" fmla="*/ 52387 h 8467723"/>
              <a:gd name="connsiteX7" fmla="*/ 0 w 8017644"/>
              <a:gd name="connsiteY7" fmla="*/ 166040 h 8467723"/>
              <a:gd name="connsiteX8" fmla="*/ 590936 w 8017644"/>
              <a:gd name="connsiteY8" fmla="*/ 360902 h 8467723"/>
              <a:gd name="connsiteX9" fmla="*/ 1009446 w 8017644"/>
              <a:gd name="connsiteY9" fmla="*/ 560268 h 8467723"/>
              <a:gd name="connsiteX10" fmla="*/ 1454693 w 8017644"/>
              <a:gd name="connsiteY10" fmla="*/ 817299 h 8467723"/>
              <a:gd name="connsiteX11" fmla="*/ 1936602 w 8017644"/>
              <a:gd name="connsiteY11" fmla="*/ 1179803 h 8467723"/>
              <a:gd name="connsiteX12" fmla="*/ 2305268 w 8017644"/>
              <a:gd name="connsiteY12" fmla="*/ 1504949 h 8467723"/>
              <a:gd name="connsiteX13" fmla="*/ 5349159 w 8017644"/>
              <a:gd name="connsiteY13" fmla="*/ 4250343 h 8467723"/>
              <a:gd name="connsiteX14" fmla="*/ 2103290 w 8017644"/>
              <a:gd name="connsiteY14" fmla="*/ 7168527 h 8467723"/>
              <a:gd name="connsiteX15" fmla="*/ 1314993 w 8017644"/>
              <a:gd name="connsiteY15" fmla="*/ 7759568 h 8467723"/>
              <a:gd name="connsiteX16" fmla="*/ 630565 w 8017644"/>
              <a:gd name="connsiteY16" fmla="*/ 8116546 h 8467723"/>
              <a:gd name="connsiteX17" fmla="*/ 148026 w 8017644"/>
              <a:gd name="connsiteY17" fmla="*/ 8292119 h 8467723"/>
              <a:gd name="connsiteX18" fmla="*/ 130364 w 8017644"/>
              <a:gd name="connsiteY18" fmla="*/ 8296647 h 8467723"/>
              <a:gd name="connsiteX19" fmla="*/ 1559143 w 8017644"/>
              <a:gd name="connsiteY19" fmla="*/ 8416923 h 8467723"/>
              <a:gd name="connsiteX20" fmla="*/ 2009993 w 8017644"/>
              <a:gd name="connsiteY20" fmla="*/ 8467723 h 8467723"/>
              <a:gd name="connsiteX21" fmla="*/ 2406868 w 8017644"/>
              <a:gd name="connsiteY21" fmla="*/ 8397874 h 8467723"/>
              <a:gd name="connsiteX22" fmla="*/ 2885410 w 8017644"/>
              <a:gd name="connsiteY22" fmla="*/ 8261722 h 8467723"/>
              <a:gd name="connsiteX23" fmla="*/ 3299043 w 8017644"/>
              <a:gd name="connsiteY23" fmla="*/ 8102599 h 8467723"/>
              <a:gd name="connsiteX24" fmla="*/ 3791168 w 8017644"/>
              <a:gd name="connsiteY24" fmla="*/ 7864474 h 8467723"/>
              <a:gd name="connsiteX25" fmla="*/ 4130893 w 8017644"/>
              <a:gd name="connsiteY25" fmla="*/ 7667624 h 8467723"/>
              <a:gd name="connsiteX26" fmla="*/ 4476968 w 8017644"/>
              <a:gd name="connsiteY26" fmla="*/ 7416799 h 8467723"/>
              <a:gd name="connsiteX27" fmla="*/ 4787375 w 8017644"/>
              <a:gd name="connsiteY27" fmla="*/ 7152946 h 8467723"/>
              <a:gd name="connsiteX28" fmla="*/ 8017644 w 8017644"/>
              <a:gd name="connsiteY28" fmla="*/ 4250343 h 8467723"/>
              <a:gd name="connsiteX29" fmla="*/ 4858812 w 8017644"/>
              <a:gd name="connsiteY29" fmla="*/ 1409778 h 8467723"/>
              <a:gd name="connsiteX30" fmla="*/ 4372193 w 8017644"/>
              <a:gd name="connsiteY30" fmla="*/ 1000123 h 8467723"/>
              <a:gd name="connsiteX31" fmla="*/ 3881656 w 8017644"/>
              <a:gd name="connsiteY31" fmla="*/ 664367 h 8467723"/>
              <a:gd name="connsiteX32" fmla="*/ 3557806 w 8017644"/>
              <a:gd name="connsiteY32" fmla="*/ 504824 h 8467723"/>
              <a:gd name="connsiteX33" fmla="*/ 3081168 w 8017644"/>
              <a:gd name="connsiteY33" fmla="*/ 311463 h 8467723"/>
              <a:gd name="connsiteX34" fmla="*/ 2862481 w 8017644"/>
              <a:gd name="connsiteY34" fmla="*/ 238123 h 8467723"/>
              <a:gd name="connsiteX35" fmla="*/ 2619512 w 8017644"/>
              <a:gd name="connsiteY35" fmla="*/ 156514 h 846772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130364 w 8017644"/>
              <a:gd name="connsiteY18" fmla="*/ 8296647 h 8486773"/>
              <a:gd name="connsiteX19" fmla="*/ 1533743 w 8017644"/>
              <a:gd name="connsiteY19" fmla="*/ 8486773 h 8486773"/>
              <a:gd name="connsiteX20" fmla="*/ 2009993 w 8017644"/>
              <a:gd name="connsiteY20" fmla="*/ 8467723 h 8486773"/>
              <a:gd name="connsiteX21" fmla="*/ 2406868 w 8017644"/>
              <a:gd name="connsiteY21" fmla="*/ 8397874 h 8486773"/>
              <a:gd name="connsiteX22" fmla="*/ 2885410 w 8017644"/>
              <a:gd name="connsiteY22" fmla="*/ 8261722 h 8486773"/>
              <a:gd name="connsiteX23" fmla="*/ 3299043 w 8017644"/>
              <a:gd name="connsiteY23" fmla="*/ 8102599 h 8486773"/>
              <a:gd name="connsiteX24" fmla="*/ 3791168 w 8017644"/>
              <a:gd name="connsiteY24" fmla="*/ 7864474 h 8486773"/>
              <a:gd name="connsiteX25" fmla="*/ 4130893 w 8017644"/>
              <a:gd name="connsiteY25" fmla="*/ 7667624 h 8486773"/>
              <a:gd name="connsiteX26" fmla="*/ 4476968 w 8017644"/>
              <a:gd name="connsiteY26" fmla="*/ 7416799 h 8486773"/>
              <a:gd name="connsiteX27" fmla="*/ 4787375 w 8017644"/>
              <a:gd name="connsiteY27" fmla="*/ 7152946 h 8486773"/>
              <a:gd name="connsiteX28" fmla="*/ 8017644 w 8017644"/>
              <a:gd name="connsiteY28" fmla="*/ 4250343 h 8486773"/>
              <a:gd name="connsiteX29" fmla="*/ 4858812 w 8017644"/>
              <a:gd name="connsiteY29" fmla="*/ 1409778 h 8486773"/>
              <a:gd name="connsiteX30" fmla="*/ 4372193 w 8017644"/>
              <a:gd name="connsiteY30" fmla="*/ 1000123 h 8486773"/>
              <a:gd name="connsiteX31" fmla="*/ 3881656 w 8017644"/>
              <a:gd name="connsiteY31" fmla="*/ 664367 h 8486773"/>
              <a:gd name="connsiteX32" fmla="*/ 3557806 w 8017644"/>
              <a:gd name="connsiteY32" fmla="*/ 504824 h 8486773"/>
              <a:gd name="connsiteX33" fmla="*/ 3081168 w 8017644"/>
              <a:gd name="connsiteY33" fmla="*/ 311463 h 8486773"/>
              <a:gd name="connsiteX34" fmla="*/ 2862481 w 8017644"/>
              <a:gd name="connsiteY34" fmla="*/ 238123 h 8486773"/>
              <a:gd name="connsiteX35" fmla="*/ 2619512 w 8017644"/>
              <a:gd name="connsiteY35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130364 w 8017644"/>
              <a:gd name="connsiteY18" fmla="*/ 8296647 h 8486773"/>
              <a:gd name="connsiteX19" fmla="*/ 924143 w 8017644"/>
              <a:gd name="connsiteY19" fmla="*/ 8401048 h 8486773"/>
              <a:gd name="connsiteX20" fmla="*/ 1533743 w 8017644"/>
              <a:gd name="connsiteY20" fmla="*/ 8486773 h 8486773"/>
              <a:gd name="connsiteX21" fmla="*/ 2009993 w 8017644"/>
              <a:gd name="connsiteY21" fmla="*/ 8467723 h 8486773"/>
              <a:gd name="connsiteX22" fmla="*/ 2406868 w 8017644"/>
              <a:gd name="connsiteY22" fmla="*/ 8397874 h 8486773"/>
              <a:gd name="connsiteX23" fmla="*/ 2885410 w 8017644"/>
              <a:gd name="connsiteY23" fmla="*/ 8261722 h 8486773"/>
              <a:gd name="connsiteX24" fmla="*/ 3299043 w 8017644"/>
              <a:gd name="connsiteY24" fmla="*/ 8102599 h 8486773"/>
              <a:gd name="connsiteX25" fmla="*/ 3791168 w 8017644"/>
              <a:gd name="connsiteY25" fmla="*/ 7864474 h 8486773"/>
              <a:gd name="connsiteX26" fmla="*/ 4130893 w 8017644"/>
              <a:gd name="connsiteY26" fmla="*/ 7667624 h 8486773"/>
              <a:gd name="connsiteX27" fmla="*/ 4476968 w 8017644"/>
              <a:gd name="connsiteY27" fmla="*/ 7416799 h 8486773"/>
              <a:gd name="connsiteX28" fmla="*/ 4787375 w 8017644"/>
              <a:gd name="connsiteY28" fmla="*/ 7152946 h 8486773"/>
              <a:gd name="connsiteX29" fmla="*/ 8017644 w 8017644"/>
              <a:gd name="connsiteY29" fmla="*/ 4250343 h 8486773"/>
              <a:gd name="connsiteX30" fmla="*/ 4858812 w 8017644"/>
              <a:gd name="connsiteY30" fmla="*/ 1409778 h 8486773"/>
              <a:gd name="connsiteX31" fmla="*/ 4372193 w 8017644"/>
              <a:gd name="connsiteY31" fmla="*/ 1000123 h 8486773"/>
              <a:gd name="connsiteX32" fmla="*/ 3881656 w 8017644"/>
              <a:gd name="connsiteY32" fmla="*/ 664367 h 8486773"/>
              <a:gd name="connsiteX33" fmla="*/ 3557806 w 8017644"/>
              <a:gd name="connsiteY33" fmla="*/ 504824 h 8486773"/>
              <a:gd name="connsiteX34" fmla="*/ 3081168 w 8017644"/>
              <a:gd name="connsiteY34" fmla="*/ 311463 h 8486773"/>
              <a:gd name="connsiteX35" fmla="*/ 2862481 w 8017644"/>
              <a:gd name="connsiteY35" fmla="*/ 238123 h 8486773"/>
              <a:gd name="connsiteX36" fmla="*/ 2619512 w 8017644"/>
              <a:gd name="connsiteY36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130364 w 8017644"/>
              <a:gd name="connsiteY18" fmla="*/ 8296647 h 8486773"/>
              <a:gd name="connsiteX19" fmla="*/ 1095593 w 8017644"/>
              <a:gd name="connsiteY19" fmla="*/ 8474073 h 8486773"/>
              <a:gd name="connsiteX20" fmla="*/ 1533743 w 8017644"/>
              <a:gd name="connsiteY20" fmla="*/ 8486773 h 8486773"/>
              <a:gd name="connsiteX21" fmla="*/ 2009993 w 8017644"/>
              <a:gd name="connsiteY21" fmla="*/ 8467723 h 8486773"/>
              <a:gd name="connsiteX22" fmla="*/ 2406868 w 8017644"/>
              <a:gd name="connsiteY22" fmla="*/ 8397874 h 8486773"/>
              <a:gd name="connsiteX23" fmla="*/ 2885410 w 8017644"/>
              <a:gd name="connsiteY23" fmla="*/ 8261722 h 8486773"/>
              <a:gd name="connsiteX24" fmla="*/ 3299043 w 8017644"/>
              <a:gd name="connsiteY24" fmla="*/ 8102599 h 8486773"/>
              <a:gd name="connsiteX25" fmla="*/ 3791168 w 8017644"/>
              <a:gd name="connsiteY25" fmla="*/ 7864474 h 8486773"/>
              <a:gd name="connsiteX26" fmla="*/ 4130893 w 8017644"/>
              <a:gd name="connsiteY26" fmla="*/ 7667624 h 8486773"/>
              <a:gd name="connsiteX27" fmla="*/ 4476968 w 8017644"/>
              <a:gd name="connsiteY27" fmla="*/ 7416799 h 8486773"/>
              <a:gd name="connsiteX28" fmla="*/ 4787375 w 8017644"/>
              <a:gd name="connsiteY28" fmla="*/ 7152946 h 8486773"/>
              <a:gd name="connsiteX29" fmla="*/ 8017644 w 8017644"/>
              <a:gd name="connsiteY29" fmla="*/ 4250343 h 8486773"/>
              <a:gd name="connsiteX30" fmla="*/ 4858812 w 8017644"/>
              <a:gd name="connsiteY30" fmla="*/ 1409778 h 8486773"/>
              <a:gd name="connsiteX31" fmla="*/ 4372193 w 8017644"/>
              <a:gd name="connsiteY31" fmla="*/ 1000123 h 8486773"/>
              <a:gd name="connsiteX32" fmla="*/ 3881656 w 8017644"/>
              <a:gd name="connsiteY32" fmla="*/ 664367 h 8486773"/>
              <a:gd name="connsiteX33" fmla="*/ 3557806 w 8017644"/>
              <a:gd name="connsiteY33" fmla="*/ 504824 h 8486773"/>
              <a:gd name="connsiteX34" fmla="*/ 3081168 w 8017644"/>
              <a:gd name="connsiteY34" fmla="*/ 311463 h 8486773"/>
              <a:gd name="connsiteX35" fmla="*/ 2862481 w 8017644"/>
              <a:gd name="connsiteY35" fmla="*/ 238123 h 8486773"/>
              <a:gd name="connsiteX36" fmla="*/ 2619512 w 8017644"/>
              <a:gd name="connsiteY36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130364 w 8017644"/>
              <a:gd name="connsiteY18" fmla="*/ 8296647 h 8486773"/>
              <a:gd name="connsiteX19" fmla="*/ 835243 w 8017644"/>
              <a:gd name="connsiteY19" fmla="*/ 8420098 h 8486773"/>
              <a:gd name="connsiteX20" fmla="*/ 1095593 w 8017644"/>
              <a:gd name="connsiteY20" fmla="*/ 8474073 h 8486773"/>
              <a:gd name="connsiteX21" fmla="*/ 1533743 w 8017644"/>
              <a:gd name="connsiteY21" fmla="*/ 8486773 h 8486773"/>
              <a:gd name="connsiteX22" fmla="*/ 2009993 w 8017644"/>
              <a:gd name="connsiteY22" fmla="*/ 8467723 h 8486773"/>
              <a:gd name="connsiteX23" fmla="*/ 2406868 w 8017644"/>
              <a:gd name="connsiteY23" fmla="*/ 8397874 h 8486773"/>
              <a:gd name="connsiteX24" fmla="*/ 2885410 w 8017644"/>
              <a:gd name="connsiteY24" fmla="*/ 8261722 h 8486773"/>
              <a:gd name="connsiteX25" fmla="*/ 3299043 w 8017644"/>
              <a:gd name="connsiteY25" fmla="*/ 8102599 h 8486773"/>
              <a:gd name="connsiteX26" fmla="*/ 3791168 w 8017644"/>
              <a:gd name="connsiteY26" fmla="*/ 7864474 h 8486773"/>
              <a:gd name="connsiteX27" fmla="*/ 4130893 w 8017644"/>
              <a:gd name="connsiteY27" fmla="*/ 7667624 h 8486773"/>
              <a:gd name="connsiteX28" fmla="*/ 4476968 w 8017644"/>
              <a:gd name="connsiteY28" fmla="*/ 7416799 h 8486773"/>
              <a:gd name="connsiteX29" fmla="*/ 4787375 w 8017644"/>
              <a:gd name="connsiteY29" fmla="*/ 7152946 h 8486773"/>
              <a:gd name="connsiteX30" fmla="*/ 8017644 w 8017644"/>
              <a:gd name="connsiteY30" fmla="*/ 4250343 h 8486773"/>
              <a:gd name="connsiteX31" fmla="*/ 4858812 w 8017644"/>
              <a:gd name="connsiteY31" fmla="*/ 1409778 h 8486773"/>
              <a:gd name="connsiteX32" fmla="*/ 4372193 w 8017644"/>
              <a:gd name="connsiteY32" fmla="*/ 1000123 h 8486773"/>
              <a:gd name="connsiteX33" fmla="*/ 3881656 w 8017644"/>
              <a:gd name="connsiteY33" fmla="*/ 664367 h 8486773"/>
              <a:gd name="connsiteX34" fmla="*/ 3557806 w 8017644"/>
              <a:gd name="connsiteY34" fmla="*/ 504824 h 8486773"/>
              <a:gd name="connsiteX35" fmla="*/ 3081168 w 8017644"/>
              <a:gd name="connsiteY35" fmla="*/ 311463 h 8486773"/>
              <a:gd name="connsiteX36" fmla="*/ 2862481 w 8017644"/>
              <a:gd name="connsiteY36" fmla="*/ 238123 h 8486773"/>
              <a:gd name="connsiteX37" fmla="*/ 2619512 w 8017644"/>
              <a:gd name="connsiteY37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130364 w 8017644"/>
              <a:gd name="connsiteY18" fmla="*/ 8296647 h 8486773"/>
              <a:gd name="connsiteX19" fmla="*/ 695543 w 8017644"/>
              <a:gd name="connsiteY19" fmla="*/ 8461373 h 8486773"/>
              <a:gd name="connsiteX20" fmla="*/ 1095593 w 8017644"/>
              <a:gd name="connsiteY20" fmla="*/ 8474073 h 8486773"/>
              <a:gd name="connsiteX21" fmla="*/ 1533743 w 8017644"/>
              <a:gd name="connsiteY21" fmla="*/ 8486773 h 8486773"/>
              <a:gd name="connsiteX22" fmla="*/ 2009993 w 8017644"/>
              <a:gd name="connsiteY22" fmla="*/ 8467723 h 8486773"/>
              <a:gd name="connsiteX23" fmla="*/ 2406868 w 8017644"/>
              <a:gd name="connsiteY23" fmla="*/ 8397874 h 8486773"/>
              <a:gd name="connsiteX24" fmla="*/ 2885410 w 8017644"/>
              <a:gd name="connsiteY24" fmla="*/ 8261722 h 8486773"/>
              <a:gd name="connsiteX25" fmla="*/ 3299043 w 8017644"/>
              <a:gd name="connsiteY25" fmla="*/ 8102599 h 8486773"/>
              <a:gd name="connsiteX26" fmla="*/ 3791168 w 8017644"/>
              <a:gd name="connsiteY26" fmla="*/ 7864474 h 8486773"/>
              <a:gd name="connsiteX27" fmla="*/ 4130893 w 8017644"/>
              <a:gd name="connsiteY27" fmla="*/ 7667624 h 8486773"/>
              <a:gd name="connsiteX28" fmla="*/ 4476968 w 8017644"/>
              <a:gd name="connsiteY28" fmla="*/ 7416799 h 8486773"/>
              <a:gd name="connsiteX29" fmla="*/ 4787375 w 8017644"/>
              <a:gd name="connsiteY29" fmla="*/ 7152946 h 8486773"/>
              <a:gd name="connsiteX30" fmla="*/ 8017644 w 8017644"/>
              <a:gd name="connsiteY30" fmla="*/ 4250343 h 8486773"/>
              <a:gd name="connsiteX31" fmla="*/ 4858812 w 8017644"/>
              <a:gd name="connsiteY31" fmla="*/ 1409778 h 8486773"/>
              <a:gd name="connsiteX32" fmla="*/ 4372193 w 8017644"/>
              <a:gd name="connsiteY32" fmla="*/ 1000123 h 8486773"/>
              <a:gd name="connsiteX33" fmla="*/ 3881656 w 8017644"/>
              <a:gd name="connsiteY33" fmla="*/ 664367 h 8486773"/>
              <a:gd name="connsiteX34" fmla="*/ 3557806 w 8017644"/>
              <a:gd name="connsiteY34" fmla="*/ 504824 h 8486773"/>
              <a:gd name="connsiteX35" fmla="*/ 3081168 w 8017644"/>
              <a:gd name="connsiteY35" fmla="*/ 311463 h 8486773"/>
              <a:gd name="connsiteX36" fmla="*/ 2862481 w 8017644"/>
              <a:gd name="connsiteY36" fmla="*/ 238123 h 8486773"/>
              <a:gd name="connsiteX37" fmla="*/ 2619512 w 8017644"/>
              <a:gd name="connsiteY37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695543 w 8017644"/>
              <a:gd name="connsiteY19" fmla="*/ 8461373 h 8486773"/>
              <a:gd name="connsiteX20" fmla="*/ 1095593 w 8017644"/>
              <a:gd name="connsiteY20" fmla="*/ 8474073 h 8486773"/>
              <a:gd name="connsiteX21" fmla="*/ 1533743 w 8017644"/>
              <a:gd name="connsiteY21" fmla="*/ 8486773 h 8486773"/>
              <a:gd name="connsiteX22" fmla="*/ 2009993 w 8017644"/>
              <a:gd name="connsiteY22" fmla="*/ 8467723 h 8486773"/>
              <a:gd name="connsiteX23" fmla="*/ 2406868 w 8017644"/>
              <a:gd name="connsiteY23" fmla="*/ 8397874 h 8486773"/>
              <a:gd name="connsiteX24" fmla="*/ 2885410 w 8017644"/>
              <a:gd name="connsiteY24" fmla="*/ 8261722 h 8486773"/>
              <a:gd name="connsiteX25" fmla="*/ 3299043 w 8017644"/>
              <a:gd name="connsiteY25" fmla="*/ 8102599 h 8486773"/>
              <a:gd name="connsiteX26" fmla="*/ 3791168 w 8017644"/>
              <a:gd name="connsiteY26" fmla="*/ 7864474 h 8486773"/>
              <a:gd name="connsiteX27" fmla="*/ 4130893 w 8017644"/>
              <a:gd name="connsiteY27" fmla="*/ 7667624 h 8486773"/>
              <a:gd name="connsiteX28" fmla="*/ 4476968 w 8017644"/>
              <a:gd name="connsiteY28" fmla="*/ 7416799 h 8486773"/>
              <a:gd name="connsiteX29" fmla="*/ 4787375 w 8017644"/>
              <a:gd name="connsiteY29" fmla="*/ 7152946 h 8486773"/>
              <a:gd name="connsiteX30" fmla="*/ 8017644 w 8017644"/>
              <a:gd name="connsiteY30" fmla="*/ 4250343 h 8486773"/>
              <a:gd name="connsiteX31" fmla="*/ 4858812 w 8017644"/>
              <a:gd name="connsiteY31" fmla="*/ 1409778 h 8486773"/>
              <a:gd name="connsiteX32" fmla="*/ 4372193 w 8017644"/>
              <a:gd name="connsiteY32" fmla="*/ 1000123 h 8486773"/>
              <a:gd name="connsiteX33" fmla="*/ 3881656 w 8017644"/>
              <a:gd name="connsiteY33" fmla="*/ 664367 h 8486773"/>
              <a:gd name="connsiteX34" fmla="*/ 3557806 w 8017644"/>
              <a:gd name="connsiteY34" fmla="*/ 504824 h 8486773"/>
              <a:gd name="connsiteX35" fmla="*/ 3081168 w 8017644"/>
              <a:gd name="connsiteY35" fmla="*/ 311463 h 8486773"/>
              <a:gd name="connsiteX36" fmla="*/ 2862481 w 8017644"/>
              <a:gd name="connsiteY36" fmla="*/ 238123 h 8486773"/>
              <a:gd name="connsiteX37" fmla="*/ 2619512 w 8017644"/>
              <a:gd name="connsiteY37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416143 w 8017644"/>
              <a:gd name="connsiteY19" fmla="*/ 8397873 h 8486773"/>
              <a:gd name="connsiteX20" fmla="*/ 695543 w 8017644"/>
              <a:gd name="connsiteY20" fmla="*/ 8461373 h 8486773"/>
              <a:gd name="connsiteX21" fmla="*/ 1095593 w 8017644"/>
              <a:gd name="connsiteY21" fmla="*/ 8474073 h 8486773"/>
              <a:gd name="connsiteX22" fmla="*/ 1533743 w 8017644"/>
              <a:gd name="connsiteY22" fmla="*/ 8486773 h 8486773"/>
              <a:gd name="connsiteX23" fmla="*/ 2009993 w 8017644"/>
              <a:gd name="connsiteY23" fmla="*/ 8467723 h 8486773"/>
              <a:gd name="connsiteX24" fmla="*/ 2406868 w 8017644"/>
              <a:gd name="connsiteY24" fmla="*/ 8397874 h 8486773"/>
              <a:gd name="connsiteX25" fmla="*/ 2885410 w 8017644"/>
              <a:gd name="connsiteY25" fmla="*/ 8261722 h 8486773"/>
              <a:gd name="connsiteX26" fmla="*/ 3299043 w 8017644"/>
              <a:gd name="connsiteY26" fmla="*/ 8102599 h 8486773"/>
              <a:gd name="connsiteX27" fmla="*/ 3791168 w 8017644"/>
              <a:gd name="connsiteY27" fmla="*/ 7864474 h 8486773"/>
              <a:gd name="connsiteX28" fmla="*/ 4130893 w 8017644"/>
              <a:gd name="connsiteY28" fmla="*/ 7667624 h 8486773"/>
              <a:gd name="connsiteX29" fmla="*/ 4476968 w 8017644"/>
              <a:gd name="connsiteY29" fmla="*/ 7416799 h 8486773"/>
              <a:gd name="connsiteX30" fmla="*/ 4787375 w 8017644"/>
              <a:gd name="connsiteY30" fmla="*/ 7152946 h 8486773"/>
              <a:gd name="connsiteX31" fmla="*/ 8017644 w 8017644"/>
              <a:gd name="connsiteY31" fmla="*/ 4250343 h 8486773"/>
              <a:gd name="connsiteX32" fmla="*/ 4858812 w 8017644"/>
              <a:gd name="connsiteY32" fmla="*/ 1409778 h 8486773"/>
              <a:gd name="connsiteX33" fmla="*/ 4372193 w 8017644"/>
              <a:gd name="connsiteY33" fmla="*/ 1000123 h 8486773"/>
              <a:gd name="connsiteX34" fmla="*/ 3881656 w 8017644"/>
              <a:gd name="connsiteY34" fmla="*/ 664367 h 8486773"/>
              <a:gd name="connsiteX35" fmla="*/ 3557806 w 8017644"/>
              <a:gd name="connsiteY35" fmla="*/ 504824 h 8486773"/>
              <a:gd name="connsiteX36" fmla="*/ 3081168 w 8017644"/>
              <a:gd name="connsiteY36" fmla="*/ 311463 h 8486773"/>
              <a:gd name="connsiteX37" fmla="*/ 2862481 w 8017644"/>
              <a:gd name="connsiteY37" fmla="*/ 238123 h 8486773"/>
              <a:gd name="connsiteX38" fmla="*/ 2619512 w 8017644"/>
              <a:gd name="connsiteY38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444718 w 8017644"/>
              <a:gd name="connsiteY19" fmla="*/ 8435973 h 8486773"/>
              <a:gd name="connsiteX20" fmla="*/ 695543 w 8017644"/>
              <a:gd name="connsiteY20" fmla="*/ 8461373 h 8486773"/>
              <a:gd name="connsiteX21" fmla="*/ 1095593 w 8017644"/>
              <a:gd name="connsiteY21" fmla="*/ 8474073 h 8486773"/>
              <a:gd name="connsiteX22" fmla="*/ 1533743 w 8017644"/>
              <a:gd name="connsiteY22" fmla="*/ 8486773 h 8486773"/>
              <a:gd name="connsiteX23" fmla="*/ 2009993 w 8017644"/>
              <a:gd name="connsiteY23" fmla="*/ 8467723 h 8486773"/>
              <a:gd name="connsiteX24" fmla="*/ 2406868 w 8017644"/>
              <a:gd name="connsiteY24" fmla="*/ 8397874 h 8486773"/>
              <a:gd name="connsiteX25" fmla="*/ 2885410 w 8017644"/>
              <a:gd name="connsiteY25" fmla="*/ 8261722 h 8486773"/>
              <a:gd name="connsiteX26" fmla="*/ 3299043 w 8017644"/>
              <a:gd name="connsiteY26" fmla="*/ 8102599 h 8486773"/>
              <a:gd name="connsiteX27" fmla="*/ 3791168 w 8017644"/>
              <a:gd name="connsiteY27" fmla="*/ 7864474 h 8486773"/>
              <a:gd name="connsiteX28" fmla="*/ 4130893 w 8017644"/>
              <a:gd name="connsiteY28" fmla="*/ 7667624 h 8486773"/>
              <a:gd name="connsiteX29" fmla="*/ 4476968 w 8017644"/>
              <a:gd name="connsiteY29" fmla="*/ 7416799 h 8486773"/>
              <a:gd name="connsiteX30" fmla="*/ 4787375 w 8017644"/>
              <a:gd name="connsiteY30" fmla="*/ 7152946 h 8486773"/>
              <a:gd name="connsiteX31" fmla="*/ 8017644 w 8017644"/>
              <a:gd name="connsiteY31" fmla="*/ 4250343 h 8486773"/>
              <a:gd name="connsiteX32" fmla="*/ 4858812 w 8017644"/>
              <a:gd name="connsiteY32" fmla="*/ 1409778 h 8486773"/>
              <a:gd name="connsiteX33" fmla="*/ 4372193 w 8017644"/>
              <a:gd name="connsiteY33" fmla="*/ 1000123 h 8486773"/>
              <a:gd name="connsiteX34" fmla="*/ 3881656 w 8017644"/>
              <a:gd name="connsiteY34" fmla="*/ 664367 h 8486773"/>
              <a:gd name="connsiteX35" fmla="*/ 3557806 w 8017644"/>
              <a:gd name="connsiteY35" fmla="*/ 504824 h 8486773"/>
              <a:gd name="connsiteX36" fmla="*/ 3081168 w 8017644"/>
              <a:gd name="connsiteY36" fmla="*/ 311463 h 8486773"/>
              <a:gd name="connsiteX37" fmla="*/ 2862481 w 8017644"/>
              <a:gd name="connsiteY37" fmla="*/ 238123 h 8486773"/>
              <a:gd name="connsiteX38" fmla="*/ 2619512 w 8017644"/>
              <a:gd name="connsiteY38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244693 w 8017644"/>
              <a:gd name="connsiteY19" fmla="*/ 8381998 h 8486773"/>
              <a:gd name="connsiteX20" fmla="*/ 444718 w 8017644"/>
              <a:gd name="connsiteY20" fmla="*/ 8435973 h 8486773"/>
              <a:gd name="connsiteX21" fmla="*/ 695543 w 8017644"/>
              <a:gd name="connsiteY21" fmla="*/ 8461373 h 8486773"/>
              <a:gd name="connsiteX22" fmla="*/ 1095593 w 8017644"/>
              <a:gd name="connsiteY22" fmla="*/ 8474073 h 8486773"/>
              <a:gd name="connsiteX23" fmla="*/ 1533743 w 8017644"/>
              <a:gd name="connsiteY23" fmla="*/ 8486773 h 8486773"/>
              <a:gd name="connsiteX24" fmla="*/ 2009993 w 8017644"/>
              <a:gd name="connsiteY24" fmla="*/ 8467723 h 8486773"/>
              <a:gd name="connsiteX25" fmla="*/ 2406868 w 8017644"/>
              <a:gd name="connsiteY25" fmla="*/ 8397874 h 8486773"/>
              <a:gd name="connsiteX26" fmla="*/ 2885410 w 8017644"/>
              <a:gd name="connsiteY26" fmla="*/ 8261722 h 8486773"/>
              <a:gd name="connsiteX27" fmla="*/ 3299043 w 8017644"/>
              <a:gd name="connsiteY27" fmla="*/ 8102599 h 8486773"/>
              <a:gd name="connsiteX28" fmla="*/ 3791168 w 8017644"/>
              <a:gd name="connsiteY28" fmla="*/ 7864474 h 8486773"/>
              <a:gd name="connsiteX29" fmla="*/ 4130893 w 8017644"/>
              <a:gd name="connsiteY29" fmla="*/ 7667624 h 8486773"/>
              <a:gd name="connsiteX30" fmla="*/ 4476968 w 8017644"/>
              <a:gd name="connsiteY30" fmla="*/ 7416799 h 8486773"/>
              <a:gd name="connsiteX31" fmla="*/ 4787375 w 8017644"/>
              <a:gd name="connsiteY31" fmla="*/ 7152946 h 8486773"/>
              <a:gd name="connsiteX32" fmla="*/ 8017644 w 8017644"/>
              <a:gd name="connsiteY32" fmla="*/ 4250343 h 8486773"/>
              <a:gd name="connsiteX33" fmla="*/ 4858812 w 8017644"/>
              <a:gd name="connsiteY33" fmla="*/ 1409778 h 8486773"/>
              <a:gd name="connsiteX34" fmla="*/ 4372193 w 8017644"/>
              <a:gd name="connsiteY34" fmla="*/ 1000123 h 8486773"/>
              <a:gd name="connsiteX35" fmla="*/ 3881656 w 8017644"/>
              <a:gd name="connsiteY35" fmla="*/ 664367 h 8486773"/>
              <a:gd name="connsiteX36" fmla="*/ 3557806 w 8017644"/>
              <a:gd name="connsiteY36" fmla="*/ 504824 h 8486773"/>
              <a:gd name="connsiteX37" fmla="*/ 3081168 w 8017644"/>
              <a:gd name="connsiteY37" fmla="*/ 311463 h 8486773"/>
              <a:gd name="connsiteX38" fmla="*/ 2862481 w 8017644"/>
              <a:gd name="connsiteY38" fmla="*/ 238123 h 8486773"/>
              <a:gd name="connsiteX39" fmla="*/ 2619512 w 8017644"/>
              <a:gd name="connsiteY39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238343 w 8017644"/>
              <a:gd name="connsiteY19" fmla="*/ 8397873 h 8486773"/>
              <a:gd name="connsiteX20" fmla="*/ 444718 w 8017644"/>
              <a:gd name="connsiteY20" fmla="*/ 8435973 h 8486773"/>
              <a:gd name="connsiteX21" fmla="*/ 695543 w 8017644"/>
              <a:gd name="connsiteY21" fmla="*/ 8461373 h 8486773"/>
              <a:gd name="connsiteX22" fmla="*/ 1095593 w 8017644"/>
              <a:gd name="connsiteY22" fmla="*/ 8474073 h 8486773"/>
              <a:gd name="connsiteX23" fmla="*/ 1533743 w 8017644"/>
              <a:gd name="connsiteY23" fmla="*/ 8486773 h 8486773"/>
              <a:gd name="connsiteX24" fmla="*/ 2009993 w 8017644"/>
              <a:gd name="connsiteY24" fmla="*/ 8467723 h 8486773"/>
              <a:gd name="connsiteX25" fmla="*/ 2406868 w 8017644"/>
              <a:gd name="connsiteY25" fmla="*/ 8397874 h 8486773"/>
              <a:gd name="connsiteX26" fmla="*/ 2885410 w 8017644"/>
              <a:gd name="connsiteY26" fmla="*/ 8261722 h 8486773"/>
              <a:gd name="connsiteX27" fmla="*/ 3299043 w 8017644"/>
              <a:gd name="connsiteY27" fmla="*/ 8102599 h 8486773"/>
              <a:gd name="connsiteX28" fmla="*/ 3791168 w 8017644"/>
              <a:gd name="connsiteY28" fmla="*/ 7864474 h 8486773"/>
              <a:gd name="connsiteX29" fmla="*/ 4130893 w 8017644"/>
              <a:gd name="connsiteY29" fmla="*/ 7667624 h 8486773"/>
              <a:gd name="connsiteX30" fmla="*/ 4476968 w 8017644"/>
              <a:gd name="connsiteY30" fmla="*/ 7416799 h 8486773"/>
              <a:gd name="connsiteX31" fmla="*/ 4787375 w 8017644"/>
              <a:gd name="connsiteY31" fmla="*/ 7152946 h 8486773"/>
              <a:gd name="connsiteX32" fmla="*/ 8017644 w 8017644"/>
              <a:gd name="connsiteY32" fmla="*/ 4250343 h 8486773"/>
              <a:gd name="connsiteX33" fmla="*/ 4858812 w 8017644"/>
              <a:gd name="connsiteY33" fmla="*/ 1409778 h 8486773"/>
              <a:gd name="connsiteX34" fmla="*/ 4372193 w 8017644"/>
              <a:gd name="connsiteY34" fmla="*/ 1000123 h 8486773"/>
              <a:gd name="connsiteX35" fmla="*/ 3881656 w 8017644"/>
              <a:gd name="connsiteY35" fmla="*/ 664367 h 8486773"/>
              <a:gd name="connsiteX36" fmla="*/ 3557806 w 8017644"/>
              <a:gd name="connsiteY36" fmla="*/ 504824 h 8486773"/>
              <a:gd name="connsiteX37" fmla="*/ 3081168 w 8017644"/>
              <a:gd name="connsiteY37" fmla="*/ 311463 h 8486773"/>
              <a:gd name="connsiteX38" fmla="*/ 2862481 w 8017644"/>
              <a:gd name="connsiteY38" fmla="*/ 238123 h 8486773"/>
              <a:gd name="connsiteX39" fmla="*/ 2619512 w 8017644"/>
              <a:gd name="connsiteY39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2103290 w 8017644"/>
              <a:gd name="connsiteY14" fmla="*/ 7168527 h 8486773"/>
              <a:gd name="connsiteX15" fmla="*/ 1314993 w 8017644"/>
              <a:gd name="connsiteY15" fmla="*/ 7759568 h 8486773"/>
              <a:gd name="connsiteX16" fmla="*/ 630565 w 8017644"/>
              <a:gd name="connsiteY16" fmla="*/ 8116546 h 8486773"/>
              <a:gd name="connsiteX17" fmla="*/ 148026 w 8017644"/>
              <a:gd name="connsiteY17" fmla="*/ 8292119 h 8486773"/>
              <a:gd name="connsiteX18" fmla="*/ 6539 w 8017644"/>
              <a:gd name="connsiteY18" fmla="*/ 8325222 h 8486773"/>
              <a:gd name="connsiteX19" fmla="*/ 238343 w 8017644"/>
              <a:gd name="connsiteY19" fmla="*/ 8397873 h 8486773"/>
              <a:gd name="connsiteX20" fmla="*/ 444718 w 8017644"/>
              <a:gd name="connsiteY20" fmla="*/ 8435973 h 8486773"/>
              <a:gd name="connsiteX21" fmla="*/ 695543 w 8017644"/>
              <a:gd name="connsiteY21" fmla="*/ 8461373 h 8486773"/>
              <a:gd name="connsiteX22" fmla="*/ 1095593 w 8017644"/>
              <a:gd name="connsiteY22" fmla="*/ 8474073 h 8486773"/>
              <a:gd name="connsiteX23" fmla="*/ 1533743 w 8017644"/>
              <a:gd name="connsiteY23" fmla="*/ 8486773 h 8486773"/>
              <a:gd name="connsiteX24" fmla="*/ 2009993 w 8017644"/>
              <a:gd name="connsiteY24" fmla="*/ 8467723 h 8486773"/>
              <a:gd name="connsiteX25" fmla="*/ 2406868 w 8017644"/>
              <a:gd name="connsiteY25" fmla="*/ 8397874 h 8486773"/>
              <a:gd name="connsiteX26" fmla="*/ 2885410 w 8017644"/>
              <a:gd name="connsiteY26" fmla="*/ 8261722 h 8486773"/>
              <a:gd name="connsiteX27" fmla="*/ 3144929 w 8017644"/>
              <a:gd name="connsiteY27" fmla="*/ 8152841 h 8486773"/>
              <a:gd name="connsiteX28" fmla="*/ 3299043 w 8017644"/>
              <a:gd name="connsiteY28" fmla="*/ 8102599 h 8486773"/>
              <a:gd name="connsiteX29" fmla="*/ 3791168 w 8017644"/>
              <a:gd name="connsiteY29" fmla="*/ 7864474 h 8486773"/>
              <a:gd name="connsiteX30" fmla="*/ 4130893 w 8017644"/>
              <a:gd name="connsiteY30" fmla="*/ 7667624 h 8486773"/>
              <a:gd name="connsiteX31" fmla="*/ 4476968 w 8017644"/>
              <a:gd name="connsiteY31" fmla="*/ 7416799 h 8486773"/>
              <a:gd name="connsiteX32" fmla="*/ 4787375 w 8017644"/>
              <a:gd name="connsiteY32" fmla="*/ 7152946 h 8486773"/>
              <a:gd name="connsiteX33" fmla="*/ 8017644 w 8017644"/>
              <a:gd name="connsiteY33" fmla="*/ 4250343 h 8486773"/>
              <a:gd name="connsiteX34" fmla="*/ 4858812 w 8017644"/>
              <a:gd name="connsiteY34" fmla="*/ 1409778 h 8486773"/>
              <a:gd name="connsiteX35" fmla="*/ 4372193 w 8017644"/>
              <a:gd name="connsiteY35" fmla="*/ 1000123 h 8486773"/>
              <a:gd name="connsiteX36" fmla="*/ 3881656 w 8017644"/>
              <a:gd name="connsiteY36" fmla="*/ 664367 h 8486773"/>
              <a:gd name="connsiteX37" fmla="*/ 3557806 w 8017644"/>
              <a:gd name="connsiteY37" fmla="*/ 504824 h 8486773"/>
              <a:gd name="connsiteX38" fmla="*/ 3081168 w 8017644"/>
              <a:gd name="connsiteY38" fmla="*/ 311463 h 8486773"/>
              <a:gd name="connsiteX39" fmla="*/ 2862481 w 8017644"/>
              <a:gd name="connsiteY39" fmla="*/ 238123 h 8486773"/>
              <a:gd name="connsiteX40" fmla="*/ 2619512 w 8017644"/>
              <a:gd name="connsiteY40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5349159 w 8017644"/>
              <a:gd name="connsiteY13" fmla="*/ 4250343 h 8486773"/>
              <a:gd name="connsiteX14" fmla="*/ 3144929 w 8017644"/>
              <a:gd name="connsiteY14" fmla="*/ 6205003 h 8486773"/>
              <a:gd name="connsiteX15" fmla="*/ 2103290 w 8017644"/>
              <a:gd name="connsiteY15" fmla="*/ 7168527 h 8486773"/>
              <a:gd name="connsiteX16" fmla="*/ 1314993 w 8017644"/>
              <a:gd name="connsiteY16" fmla="*/ 7759568 h 8486773"/>
              <a:gd name="connsiteX17" fmla="*/ 630565 w 8017644"/>
              <a:gd name="connsiteY17" fmla="*/ 8116546 h 8486773"/>
              <a:gd name="connsiteX18" fmla="*/ 148026 w 8017644"/>
              <a:gd name="connsiteY18" fmla="*/ 8292119 h 8486773"/>
              <a:gd name="connsiteX19" fmla="*/ 6539 w 8017644"/>
              <a:gd name="connsiteY19" fmla="*/ 8325222 h 8486773"/>
              <a:gd name="connsiteX20" fmla="*/ 238343 w 8017644"/>
              <a:gd name="connsiteY20" fmla="*/ 8397873 h 8486773"/>
              <a:gd name="connsiteX21" fmla="*/ 444718 w 8017644"/>
              <a:gd name="connsiteY21" fmla="*/ 8435973 h 8486773"/>
              <a:gd name="connsiteX22" fmla="*/ 695543 w 8017644"/>
              <a:gd name="connsiteY22" fmla="*/ 8461373 h 8486773"/>
              <a:gd name="connsiteX23" fmla="*/ 1095593 w 8017644"/>
              <a:gd name="connsiteY23" fmla="*/ 8474073 h 8486773"/>
              <a:gd name="connsiteX24" fmla="*/ 1533743 w 8017644"/>
              <a:gd name="connsiteY24" fmla="*/ 8486773 h 8486773"/>
              <a:gd name="connsiteX25" fmla="*/ 2009993 w 8017644"/>
              <a:gd name="connsiteY25" fmla="*/ 8467723 h 8486773"/>
              <a:gd name="connsiteX26" fmla="*/ 2406868 w 8017644"/>
              <a:gd name="connsiteY26" fmla="*/ 8397874 h 8486773"/>
              <a:gd name="connsiteX27" fmla="*/ 2885410 w 8017644"/>
              <a:gd name="connsiteY27" fmla="*/ 8261722 h 8486773"/>
              <a:gd name="connsiteX28" fmla="*/ 3144929 w 8017644"/>
              <a:gd name="connsiteY28" fmla="*/ 8152841 h 8486773"/>
              <a:gd name="connsiteX29" fmla="*/ 3299043 w 8017644"/>
              <a:gd name="connsiteY29" fmla="*/ 8102599 h 8486773"/>
              <a:gd name="connsiteX30" fmla="*/ 3791168 w 8017644"/>
              <a:gd name="connsiteY30" fmla="*/ 7864474 h 8486773"/>
              <a:gd name="connsiteX31" fmla="*/ 4130893 w 8017644"/>
              <a:gd name="connsiteY31" fmla="*/ 7667624 h 8486773"/>
              <a:gd name="connsiteX32" fmla="*/ 4476968 w 8017644"/>
              <a:gd name="connsiteY32" fmla="*/ 7416799 h 8486773"/>
              <a:gd name="connsiteX33" fmla="*/ 4787375 w 8017644"/>
              <a:gd name="connsiteY33" fmla="*/ 7152946 h 8486773"/>
              <a:gd name="connsiteX34" fmla="*/ 8017644 w 8017644"/>
              <a:gd name="connsiteY34" fmla="*/ 4250343 h 8486773"/>
              <a:gd name="connsiteX35" fmla="*/ 4858812 w 8017644"/>
              <a:gd name="connsiteY35" fmla="*/ 1409778 h 8486773"/>
              <a:gd name="connsiteX36" fmla="*/ 4372193 w 8017644"/>
              <a:gd name="connsiteY36" fmla="*/ 1000123 h 8486773"/>
              <a:gd name="connsiteX37" fmla="*/ 3881656 w 8017644"/>
              <a:gd name="connsiteY37" fmla="*/ 664367 h 8486773"/>
              <a:gd name="connsiteX38" fmla="*/ 3557806 w 8017644"/>
              <a:gd name="connsiteY38" fmla="*/ 504824 h 8486773"/>
              <a:gd name="connsiteX39" fmla="*/ 3081168 w 8017644"/>
              <a:gd name="connsiteY39" fmla="*/ 311463 h 8486773"/>
              <a:gd name="connsiteX40" fmla="*/ 2862481 w 8017644"/>
              <a:gd name="connsiteY40" fmla="*/ 238123 h 8486773"/>
              <a:gd name="connsiteX41" fmla="*/ 2619512 w 8017644"/>
              <a:gd name="connsiteY41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3144929 w 8017644"/>
              <a:gd name="connsiteY13" fmla="*/ 2265057 h 8486773"/>
              <a:gd name="connsiteX14" fmla="*/ 5349159 w 8017644"/>
              <a:gd name="connsiteY14" fmla="*/ 4250343 h 8486773"/>
              <a:gd name="connsiteX15" fmla="*/ 3144929 w 8017644"/>
              <a:gd name="connsiteY15" fmla="*/ 6205003 h 8486773"/>
              <a:gd name="connsiteX16" fmla="*/ 2103290 w 8017644"/>
              <a:gd name="connsiteY16" fmla="*/ 7168527 h 8486773"/>
              <a:gd name="connsiteX17" fmla="*/ 1314993 w 8017644"/>
              <a:gd name="connsiteY17" fmla="*/ 7759568 h 8486773"/>
              <a:gd name="connsiteX18" fmla="*/ 630565 w 8017644"/>
              <a:gd name="connsiteY18" fmla="*/ 8116546 h 8486773"/>
              <a:gd name="connsiteX19" fmla="*/ 148026 w 8017644"/>
              <a:gd name="connsiteY19" fmla="*/ 8292119 h 8486773"/>
              <a:gd name="connsiteX20" fmla="*/ 6539 w 8017644"/>
              <a:gd name="connsiteY20" fmla="*/ 8325222 h 8486773"/>
              <a:gd name="connsiteX21" fmla="*/ 238343 w 8017644"/>
              <a:gd name="connsiteY21" fmla="*/ 8397873 h 8486773"/>
              <a:gd name="connsiteX22" fmla="*/ 444718 w 8017644"/>
              <a:gd name="connsiteY22" fmla="*/ 8435973 h 8486773"/>
              <a:gd name="connsiteX23" fmla="*/ 695543 w 8017644"/>
              <a:gd name="connsiteY23" fmla="*/ 8461373 h 8486773"/>
              <a:gd name="connsiteX24" fmla="*/ 1095593 w 8017644"/>
              <a:gd name="connsiteY24" fmla="*/ 8474073 h 8486773"/>
              <a:gd name="connsiteX25" fmla="*/ 1533743 w 8017644"/>
              <a:gd name="connsiteY25" fmla="*/ 8486773 h 8486773"/>
              <a:gd name="connsiteX26" fmla="*/ 2009993 w 8017644"/>
              <a:gd name="connsiteY26" fmla="*/ 8467723 h 8486773"/>
              <a:gd name="connsiteX27" fmla="*/ 2406868 w 8017644"/>
              <a:gd name="connsiteY27" fmla="*/ 8397874 h 8486773"/>
              <a:gd name="connsiteX28" fmla="*/ 2885410 w 8017644"/>
              <a:gd name="connsiteY28" fmla="*/ 8261722 h 8486773"/>
              <a:gd name="connsiteX29" fmla="*/ 3144929 w 8017644"/>
              <a:gd name="connsiteY29" fmla="*/ 8152841 h 8486773"/>
              <a:gd name="connsiteX30" fmla="*/ 3299043 w 8017644"/>
              <a:gd name="connsiteY30" fmla="*/ 8102599 h 8486773"/>
              <a:gd name="connsiteX31" fmla="*/ 3791168 w 8017644"/>
              <a:gd name="connsiteY31" fmla="*/ 7864474 h 8486773"/>
              <a:gd name="connsiteX32" fmla="*/ 4130893 w 8017644"/>
              <a:gd name="connsiteY32" fmla="*/ 7667624 h 8486773"/>
              <a:gd name="connsiteX33" fmla="*/ 4476968 w 8017644"/>
              <a:gd name="connsiteY33" fmla="*/ 7416799 h 8486773"/>
              <a:gd name="connsiteX34" fmla="*/ 4787375 w 8017644"/>
              <a:gd name="connsiteY34" fmla="*/ 7152946 h 8486773"/>
              <a:gd name="connsiteX35" fmla="*/ 8017644 w 8017644"/>
              <a:gd name="connsiteY35" fmla="*/ 4250343 h 8486773"/>
              <a:gd name="connsiteX36" fmla="*/ 4858812 w 8017644"/>
              <a:gd name="connsiteY36" fmla="*/ 1409778 h 8486773"/>
              <a:gd name="connsiteX37" fmla="*/ 4372193 w 8017644"/>
              <a:gd name="connsiteY37" fmla="*/ 1000123 h 8486773"/>
              <a:gd name="connsiteX38" fmla="*/ 3881656 w 8017644"/>
              <a:gd name="connsiteY38" fmla="*/ 664367 h 8486773"/>
              <a:gd name="connsiteX39" fmla="*/ 3557806 w 8017644"/>
              <a:gd name="connsiteY39" fmla="*/ 504824 h 8486773"/>
              <a:gd name="connsiteX40" fmla="*/ 3081168 w 8017644"/>
              <a:gd name="connsiteY40" fmla="*/ 311463 h 8486773"/>
              <a:gd name="connsiteX41" fmla="*/ 2862481 w 8017644"/>
              <a:gd name="connsiteY41" fmla="*/ 238123 h 8486773"/>
              <a:gd name="connsiteX42" fmla="*/ 2619512 w 8017644"/>
              <a:gd name="connsiteY42" fmla="*/ 156514 h 8486773"/>
              <a:gd name="connsiteX0" fmla="*/ 2619512 w 8017644"/>
              <a:gd name="connsiteY0" fmla="*/ 156514 h 8486773"/>
              <a:gd name="connsiteX1" fmla="*/ 2176681 w 8017644"/>
              <a:gd name="connsiteY1" fmla="*/ 47623 h 8486773"/>
              <a:gd name="connsiteX2" fmla="*/ 1667093 w 8017644"/>
              <a:gd name="connsiteY2" fmla="*/ 4760 h 8486773"/>
              <a:gd name="connsiteX3" fmla="*/ 1305143 w 8017644"/>
              <a:gd name="connsiteY3" fmla="*/ 0 h 8486773"/>
              <a:gd name="connsiteX4" fmla="*/ 986056 w 8017644"/>
              <a:gd name="connsiteY4" fmla="*/ 9524 h 8486773"/>
              <a:gd name="connsiteX5" fmla="*/ 800318 w 8017644"/>
              <a:gd name="connsiteY5" fmla="*/ 23812 h 8486773"/>
              <a:gd name="connsiteX6" fmla="*/ 557431 w 8017644"/>
              <a:gd name="connsiteY6" fmla="*/ 52387 h 8486773"/>
              <a:gd name="connsiteX7" fmla="*/ 0 w 8017644"/>
              <a:gd name="connsiteY7" fmla="*/ 166040 h 8486773"/>
              <a:gd name="connsiteX8" fmla="*/ 590936 w 8017644"/>
              <a:gd name="connsiteY8" fmla="*/ 360902 h 8486773"/>
              <a:gd name="connsiteX9" fmla="*/ 1009446 w 8017644"/>
              <a:gd name="connsiteY9" fmla="*/ 560268 h 8486773"/>
              <a:gd name="connsiteX10" fmla="*/ 1454693 w 8017644"/>
              <a:gd name="connsiteY10" fmla="*/ 817299 h 8486773"/>
              <a:gd name="connsiteX11" fmla="*/ 1936602 w 8017644"/>
              <a:gd name="connsiteY11" fmla="*/ 1179803 h 8486773"/>
              <a:gd name="connsiteX12" fmla="*/ 2305268 w 8017644"/>
              <a:gd name="connsiteY12" fmla="*/ 1504949 h 8486773"/>
              <a:gd name="connsiteX13" fmla="*/ 3144929 w 8017644"/>
              <a:gd name="connsiteY13" fmla="*/ 2265057 h 8486773"/>
              <a:gd name="connsiteX14" fmla="*/ 5349159 w 8017644"/>
              <a:gd name="connsiteY14" fmla="*/ 4250343 h 8486773"/>
              <a:gd name="connsiteX15" fmla="*/ 3144929 w 8017644"/>
              <a:gd name="connsiteY15" fmla="*/ 6205003 h 8486773"/>
              <a:gd name="connsiteX16" fmla="*/ 2103290 w 8017644"/>
              <a:gd name="connsiteY16" fmla="*/ 7168527 h 8486773"/>
              <a:gd name="connsiteX17" fmla="*/ 1314993 w 8017644"/>
              <a:gd name="connsiteY17" fmla="*/ 7759568 h 8486773"/>
              <a:gd name="connsiteX18" fmla="*/ 630565 w 8017644"/>
              <a:gd name="connsiteY18" fmla="*/ 8116546 h 8486773"/>
              <a:gd name="connsiteX19" fmla="*/ 148026 w 8017644"/>
              <a:gd name="connsiteY19" fmla="*/ 8292119 h 8486773"/>
              <a:gd name="connsiteX20" fmla="*/ 6539 w 8017644"/>
              <a:gd name="connsiteY20" fmla="*/ 8325222 h 8486773"/>
              <a:gd name="connsiteX21" fmla="*/ 238343 w 8017644"/>
              <a:gd name="connsiteY21" fmla="*/ 8397873 h 8486773"/>
              <a:gd name="connsiteX22" fmla="*/ 444718 w 8017644"/>
              <a:gd name="connsiteY22" fmla="*/ 8435973 h 8486773"/>
              <a:gd name="connsiteX23" fmla="*/ 695543 w 8017644"/>
              <a:gd name="connsiteY23" fmla="*/ 8461373 h 8486773"/>
              <a:gd name="connsiteX24" fmla="*/ 1095593 w 8017644"/>
              <a:gd name="connsiteY24" fmla="*/ 8474073 h 8486773"/>
              <a:gd name="connsiteX25" fmla="*/ 1533743 w 8017644"/>
              <a:gd name="connsiteY25" fmla="*/ 8486773 h 8486773"/>
              <a:gd name="connsiteX26" fmla="*/ 2009993 w 8017644"/>
              <a:gd name="connsiteY26" fmla="*/ 8467723 h 8486773"/>
              <a:gd name="connsiteX27" fmla="*/ 2406868 w 8017644"/>
              <a:gd name="connsiteY27" fmla="*/ 8397874 h 8486773"/>
              <a:gd name="connsiteX28" fmla="*/ 2885410 w 8017644"/>
              <a:gd name="connsiteY28" fmla="*/ 8261722 h 8486773"/>
              <a:gd name="connsiteX29" fmla="*/ 3144929 w 8017644"/>
              <a:gd name="connsiteY29" fmla="*/ 8152841 h 8486773"/>
              <a:gd name="connsiteX30" fmla="*/ 3299043 w 8017644"/>
              <a:gd name="connsiteY30" fmla="*/ 8102599 h 8486773"/>
              <a:gd name="connsiteX31" fmla="*/ 3791168 w 8017644"/>
              <a:gd name="connsiteY31" fmla="*/ 7864474 h 8486773"/>
              <a:gd name="connsiteX32" fmla="*/ 4130893 w 8017644"/>
              <a:gd name="connsiteY32" fmla="*/ 7667624 h 8486773"/>
              <a:gd name="connsiteX33" fmla="*/ 4476968 w 8017644"/>
              <a:gd name="connsiteY33" fmla="*/ 7416799 h 8486773"/>
              <a:gd name="connsiteX34" fmla="*/ 4787375 w 8017644"/>
              <a:gd name="connsiteY34" fmla="*/ 7152946 h 8486773"/>
              <a:gd name="connsiteX35" fmla="*/ 8017644 w 8017644"/>
              <a:gd name="connsiteY35" fmla="*/ 4250343 h 8486773"/>
              <a:gd name="connsiteX36" fmla="*/ 4858812 w 8017644"/>
              <a:gd name="connsiteY36" fmla="*/ 1409778 h 8486773"/>
              <a:gd name="connsiteX37" fmla="*/ 4372193 w 8017644"/>
              <a:gd name="connsiteY37" fmla="*/ 1000123 h 8486773"/>
              <a:gd name="connsiteX38" fmla="*/ 3881656 w 8017644"/>
              <a:gd name="connsiteY38" fmla="*/ 664367 h 8486773"/>
              <a:gd name="connsiteX39" fmla="*/ 3557806 w 8017644"/>
              <a:gd name="connsiteY39" fmla="*/ 504824 h 8486773"/>
              <a:gd name="connsiteX40" fmla="*/ 3081168 w 8017644"/>
              <a:gd name="connsiteY40" fmla="*/ 311463 h 8486773"/>
              <a:gd name="connsiteX41" fmla="*/ 3115413 w 8017644"/>
              <a:gd name="connsiteY41" fmla="*/ 317219 h 8486773"/>
              <a:gd name="connsiteX42" fmla="*/ 2862481 w 8017644"/>
              <a:gd name="connsiteY42" fmla="*/ 238123 h 8486773"/>
              <a:gd name="connsiteX43" fmla="*/ 2619512 w 8017644"/>
              <a:gd name="connsiteY43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793780 w 8011106"/>
              <a:gd name="connsiteY5" fmla="*/ 23812 h 8486773"/>
              <a:gd name="connsiteX6" fmla="*/ 550893 w 8011106"/>
              <a:gd name="connsiteY6" fmla="*/ 52387 h 8486773"/>
              <a:gd name="connsiteX7" fmla="*/ 584398 w 8011106"/>
              <a:gd name="connsiteY7" fmla="*/ 360902 h 8486773"/>
              <a:gd name="connsiteX8" fmla="*/ 1002908 w 8011106"/>
              <a:gd name="connsiteY8" fmla="*/ 560268 h 8486773"/>
              <a:gd name="connsiteX9" fmla="*/ 1448155 w 8011106"/>
              <a:gd name="connsiteY9" fmla="*/ 817299 h 8486773"/>
              <a:gd name="connsiteX10" fmla="*/ 1930064 w 8011106"/>
              <a:gd name="connsiteY10" fmla="*/ 1179803 h 8486773"/>
              <a:gd name="connsiteX11" fmla="*/ 2298730 w 8011106"/>
              <a:gd name="connsiteY11" fmla="*/ 1504949 h 8486773"/>
              <a:gd name="connsiteX12" fmla="*/ 3138391 w 8011106"/>
              <a:gd name="connsiteY12" fmla="*/ 2265057 h 8486773"/>
              <a:gd name="connsiteX13" fmla="*/ 5342621 w 8011106"/>
              <a:gd name="connsiteY13" fmla="*/ 4250343 h 8486773"/>
              <a:gd name="connsiteX14" fmla="*/ 3138391 w 8011106"/>
              <a:gd name="connsiteY14" fmla="*/ 6205003 h 8486773"/>
              <a:gd name="connsiteX15" fmla="*/ 2096752 w 8011106"/>
              <a:gd name="connsiteY15" fmla="*/ 7168527 h 8486773"/>
              <a:gd name="connsiteX16" fmla="*/ 1308455 w 8011106"/>
              <a:gd name="connsiteY16" fmla="*/ 7759568 h 8486773"/>
              <a:gd name="connsiteX17" fmla="*/ 624027 w 8011106"/>
              <a:gd name="connsiteY17" fmla="*/ 8116546 h 8486773"/>
              <a:gd name="connsiteX18" fmla="*/ 141488 w 8011106"/>
              <a:gd name="connsiteY18" fmla="*/ 8292119 h 8486773"/>
              <a:gd name="connsiteX19" fmla="*/ 1 w 8011106"/>
              <a:gd name="connsiteY19" fmla="*/ 8325222 h 8486773"/>
              <a:gd name="connsiteX20" fmla="*/ 231805 w 8011106"/>
              <a:gd name="connsiteY20" fmla="*/ 8397873 h 8486773"/>
              <a:gd name="connsiteX21" fmla="*/ 438180 w 8011106"/>
              <a:gd name="connsiteY21" fmla="*/ 8435973 h 8486773"/>
              <a:gd name="connsiteX22" fmla="*/ 689005 w 8011106"/>
              <a:gd name="connsiteY22" fmla="*/ 8461373 h 8486773"/>
              <a:gd name="connsiteX23" fmla="*/ 1089055 w 8011106"/>
              <a:gd name="connsiteY23" fmla="*/ 8474073 h 8486773"/>
              <a:gd name="connsiteX24" fmla="*/ 1527205 w 8011106"/>
              <a:gd name="connsiteY24" fmla="*/ 8486773 h 8486773"/>
              <a:gd name="connsiteX25" fmla="*/ 2003455 w 8011106"/>
              <a:gd name="connsiteY25" fmla="*/ 8467723 h 8486773"/>
              <a:gd name="connsiteX26" fmla="*/ 2400330 w 8011106"/>
              <a:gd name="connsiteY26" fmla="*/ 8397874 h 8486773"/>
              <a:gd name="connsiteX27" fmla="*/ 2878872 w 8011106"/>
              <a:gd name="connsiteY27" fmla="*/ 8261722 h 8486773"/>
              <a:gd name="connsiteX28" fmla="*/ 3138391 w 8011106"/>
              <a:gd name="connsiteY28" fmla="*/ 8152841 h 8486773"/>
              <a:gd name="connsiteX29" fmla="*/ 3292505 w 8011106"/>
              <a:gd name="connsiteY29" fmla="*/ 8102599 h 8486773"/>
              <a:gd name="connsiteX30" fmla="*/ 3784630 w 8011106"/>
              <a:gd name="connsiteY30" fmla="*/ 7864474 h 8486773"/>
              <a:gd name="connsiteX31" fmla="*/ 4124355 w 8011106"/>
              <a:gd name="connsiteY31" fmla="*/ 7667624 h 8486773"/>
              <a:gd name="connsiteX32" fmla="*/ 4470430 w 8011106"/>
              <a:gd name="connsiteY32" fmla="*/ 7416799 h 8486773"/>
              <a:gd name="connsiteX33" fmla="*/ 4780837 w 8011106"/>
              <a:gd name="connsiteY33" fmla="*/ 7152946 h 8486773"/>
              <a:gd name="connsiteX34" fmla="*/ 8011106 w 8011106"/>
              <a:gd name="connsiteY34" fmla="*/ 4250343 h 8486773"/>
              <a:gd name="connsiteX35" fmla="*/ 4852274 w 8011106"/>
              <a:gd name="connsiteY35" fmla="*/ 1409778 h 8486773"/>
              <a:gd name="connsiteX36" fmla="*/ 4365655 w 8011106"/>
              <a:gd name="connsiteY36" fmla="*/ 1000123 h 8486773"/>
              <a:gd name="connsiteX37" fmla="*/ 3875118 w 8011106"/>
              <a:gd name="connsiteY37" fmla="*/ 664367 h 8486773"/>
              <a:gd name="connsiteX38" fmla="*/ 3551268 w 8011106"/>
              <a:gd name="connsiteY38" fmla="*/ 504824 h 8486773"/>
              <a:gd name="connsiteX39" fmla="*/ 3074630 w 8011106"/>
              <a:gd name="connsiteY39" fmla="*/ 311463 h 8486773"/>
              <a:gd name="connsiteX40" fmla="*/ 3108875 w 8011106"/>
              <a:gd name="connsiteY40" fmla="*/ 317219 h 8486773"/>
              <a:gd name="connsiteX41" fmla="*/ 2855943 w 8011106"/>
              <a:gd name="connsiteY41" fmla="*/ 238123 h 8486773"/>
              <a:gd name="connsiteX42" fmla="*/ 2612974 w 8011106"/>
              <a:gd name="connsiteY42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793780 w 8011106"/>
              <a:gd name="connsiteY5" fmla="*/ 23812 h 8486773"/>
              <a:gd name="connsiteX6" fmla="*/ 584398 w 8011106"/>
              <a:gd name="connsiteY6" fmla="*/ 360902 h 8486773"/>
              <a:gd name="connsiteX7" fmla="*/ 1002908 w 8011106"/>
              <a:gd name="connsiteY7" fmla="*/ 560268 h 8486773"/>
              <a:gd name="connsiteX8" fmla="*/ 1448155 w 8011106"/>
              <a:gd name="connsiteY8" fmla="*/ 817299 h 8486773"/>
              <a:gd name="connsiteX9" fmla="*/ 1930064 w 8011106"/>
              <a:gd name="connsiteY9" fmla="*/ 1179803 h 8486773"/>
              <a:gd name="connsiteX10" fmla="*/ 2298730 w 8011106"/>
              <a:gd name="connsiteY10" fmla="*/ 1504949 h 8486773"/>
              <a:gd name="connsiteX11" fmla="*/ 3138391 w 8011106"/>
              <a:gd name="connsiteY11" fmla="*/ 2265057 h 8486773"/>
              <a:gd name="connsiteX12" fmla="*/ 5342621 w 8011106"/>
              <a:gd name="connsiteY12" fmla="*/ 4250343 h 8486773"/>
              <a:gd name="connsiteX13" fmla="*/ 3138391 w 8011106"/>
              <a:gd name="connsiteY13" fmla="*/ 6205003 h 8486773"/>
              <a:gd name="connsiteX14" fmla="*/ 2096752 w 8011106"/>
              <a:gd name="connsiteY14" fmla="*/ 7168527 h 8486773"/>
              <a:gd name="connsiteX15" fmla="*/ 1308455 w 8011106"/>
              <a:gd name="connsiteY15" fmla="*/ 7759568 h 8486773"/>
              <a:gd name="connsiteX16" fmla="*/ 624027 w 8011106"/>
              <a:gd name="connsiteY16" fmla="*/ 8116546 h 8486773"/>
              <a:gd name="connsiteX17" fmla="*/ 141488 w 8011106"/>
              <a:gd name="connsiteY17" fmla="*/ 8292119 h 8486773"/>
              <a:gd name="connsiteX18" fmla="*/ 1 w 8011106"/>
              <a:gd name="connsiteY18" fmla="*/ 8325222 h 8486773"/>
              <a:gd name="connsiteX19" fmla="*/ 231805 w 8011106"/>
              <a:gd name="connsiteY19" fmla="*/ 8397873 h 8486773"/>
              <a:gd name="connsiteX20" fmla="*/ 438180 w 8011106"/>
              <a:gd name="connsiteY20" fmla="*/ 8435973 h 8486773"/>
              <a:gd name="connsiteX21" fmla="*/ 689005 w 8011106"/>
              <a:gd name="connsiteY21" fmla="*/ 8461373 h 8486773"/>
              <a:gd name="connsiteX22" fmla="*/ 1089055 w 8011106"/>
              <a:gd name="connsiteY22" fmla="*/ 8474073 h 8486773"/>
              <a:gd name="connsiteX23" fmla="*/ 1527205 w 8011106"/>
              <a:gd name="connsiteY23" fmla="*/ 8486773 h 8486773"/>
              <a:gd name="connsiteX24" fmla="*/ 2003455 w 8011106"/>
              <a:gd name="connsiteY24" fmla="*/ 8467723 h 8486773"/>
              <a:gd name="connsiteX25" fmla="*/ 2400330 w 8011106"/>
              <a:gd name="connsiteY25" fmla="*/ 8397874 h 8486773"/>
              <a:gd name="connsiteX26" fmla="*/ 2878872 w 8011106"/>
              <a:gd name="connsiteY26" fmla="*/ 8261722 h 8486773"/>
              <a:gd name="connsiteX27" fmla="*/ 3138391 w 8011106"/>
              <a:gd name="connsiteY27" fmla="*/ 8152841 h 8486773"/>
              <a:gd name="connsiteX28" fmla="*/ 3292505 w 8011106"/>
              <a:gd name="connsiteY28" fmla="*/ 8102599 h 8486773"/>
              <a:gd name="connsiteX29" fmla="*/ 3784630 w 8011106"/>
              <a:gd name="connsiteY29" fmla="*/ 7864474 h 8486773"/>
              <a:gd name="connsiteX30" fmla="*/ 4124355 w 8011106"/>
              <a:gd name="connsiteY30" fmla="*/ 7667624 h 8486773"/>
              <a:gd name="connsiteX31" fmla="*/ 4470430 w 8011106"/>
              <a:gd name="connsiteY31" fmla="*/ 7416799 h 8486773"/>
              <a:gd name="connsiteX32" fmla="*/ 4780837 w 8011106"/>
              <a:gd name="connsiteY32" fmla="*/ 7152946 h 8486773"/>
              <a:gd name="connsiteX33" fmla="*/ 8011106 w 8011106"/>
              <a:gd name="connsiteY33" fmla="*/ 4250343 h 8486773"/>
              <a:gd name="connsiteX34" fmla="*/ 4852274 w 8011106"/>
              <a:gd name="connsiteY34" fmla="*/ 1409778 h 8486773"/>
              <a:gd name="connsiteX35" fmla="*/ 4365655 w 8011106"/>
              <a:gd name="connsiteY35" fmla="*/ 1000123 h 8486773"/>
              <a:gd name="connsiteX36" fmla="*/ 3875118 w 8011106"/>
              <a:gd name="connsiteY36" fmla="*/ 664367 h 8486773"/>
              <a:gd name="connsiteX37" fmla="*/ 3551268 w 8011106"/>
              <a:gd name="connsiteY37" fmla="*/ 504824 h 8486773"/>
              <a:gd name="connsiteX38" fmla="*/ 3074630 w 8011106"/>
              <a:gd name="connsiteY38" fmla="*/ 311463 h 8486773"/>
              <a:gd name="connsiteX39" fmla="*/ 3108875 w 8011106"/>
              <a:gd name="connsiteY39" fmla="*/ 317219 h 8486773"/>
              <a:gd name="connsiteX40" fmla="*/ 2855943 w 8011106"/>
              <a:gd name="connsiteY40" fmla="*/ 238123 h 8486773"/>
              <a:gd name="connsiteX41" fmla="*/ 2612974 w 8011106"/>
              <a:gd name="connsiteY41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584398 w 8011106"/>
              <a:gd name="connsiteY5" fmla="*/ 360902 h 8486773"/>
              <a:gd name="connsiteX6" fmla="*/ 1002908 w 8011106"/>
              <a:gd name="connsiteY6" fmla="*/ 560268 h 8486773"/>
              <a:gd name="connsiteX7" fmla="*/ 1448155 w 8011106"/>
              <a:gd name="connsiteY7" fmla="*/ 817299 h 8486773"/>
              <a:gd name="connsiteX8" fmla="*/ 1930064 w 8011106"/>
              <a:gd name="connsiteY8" fmla="*/ 1179803 h 8486773"/>
              <a:gd name="connsiteX9" fmla="*/ 2298730 w 8011106"/>
              <a:gd name="connsiteY9" fmla="*/ 1504949 h 8486773"/>
              <a:gd name="connsiteX10" fmla="*/ 3138391 w 8011106"/>
              <a:gd name="connsiteY10" fmla="*/ 2265057 h 8486773"/>
              <a:gd name="connsiteX11" fmla="*/ 5342621 w 8011106"/>
              <a:gd name="connsiteY11" fmla="*/ 4250343 h 8486773"/>
              <a:gd name="connsiteX12" fmla="*/ 3138391 w 8011106"/>
              <a:gd name="connsiteY12" fmla="*/ 6205003 h 8486773"/>
              <a:gd name="connsiteX13" fmla="*/ 2096752 w 8011106"/>
              <a:gd name="connsiteY13" fmla="*/ 7168527 h 8486773"/>
              <a:gd name="connsiteX14" fmla="*/ 1308455 w 8011106"/>
              <a:gd name="connsiteY14" fmla="*/ 7759568 h 8486773"/>
              <a:gd name="connsiteX15" fmla="*/ 624027 w 8011106"/>
              <a:gd name="connsiteY15" fmla="*/ 8116546 h 8486773"/>
              <a:gd name="connsiteX16" fmla="*/ 141488 w 8011106"/>
              <a:gd name="connsiteY16" fmla="*/ 8292119 h 8486773"/>
              <a:gd name="connsiteX17" fmla="*/ 1 w 8011106"/>
              <a:gd name="connsiteY17" fmla="*/ 8325222 h 8486773"/>
              <a:gd name="connsiteX18" fmla="*/ 231805 w 8011106"/>
              <a:gd name="connsiteY18" fmla="*/ 8397873 h 8486773"/>
              <a:gd name="connsiteX19" fmla="*/ 438180 w 8011106"/>
              <a:gd name="connsiteY19" fmla="*/ 8435973 h 8486773"/>
              <a:gd name="connsiteX20" fmla="*/ 689005 w 8011106"/>
              <a:gd name="connsiteY20" fmla="*/ 8461373 h 8486773"/>
              <a:gd name="connsiteX21" fmla="*/ 1089055 w 8011106"/>
              <a:gd name="connsiteY21" fmla="*/ 8474073 h 8486773"/>
              <a:gd name="connsiteX22" fmla="*/ 1527205 w 8011106"/>
              <a:gd name="connsiteY22" fmla="*/ 8486773 h 8486773"/>
              <a:gd name="connsiteX23" fmla="*/ 2003455 w 8011106"/>
              <a:gd name="connsiteY23" fmla="*/ 8467723 h 8486773"/>
              <a:gd name="connsiteX24" fmla="*/ 2400330 w 8011106"/>
              <a:gd name="connsiteY24" fmla="*/ 8397874 h 8486773"/>
              <a:gd name="connsiteX25" fmla="*/ 2878872 w 8011106"/>
              <a:gd name="connsiteY25" fmla="*/ 8261722 h 8486773"/>
              <a:gd name="connsiteX26" fmla="*/ 3138391 w 8011106"/>
              <a:gd name="connsiteY26" fmla="*/ 8152841 h 8486773"/>
              <a:gd name="connsiteX27" fmla="*/ 3292505 w 8011106"/>
              <a:gd name="connsiteY27" fmla="*/ 8102599 h 8486773"/>
              <a:gd name="connsiteX28" fmla="*/ 3784630 w 8011106"/>
              <a:gd name="connsiteY28" fmla="*/ 7864474 h 8486773"/>
              <a:gd name="connsiteX29" fmla="*/ 4124355 w 8011106"/>
              <a:gd name="connsiteY29" fmla="*/ 7667624 h 8486773"/>
              <a:gd name="connsiteX30" fmla="*/ 4470430 w 8011106"/>
              <a:gd name="connsiteY30" fmla="*/ 7416799 h 8486773"/>
              <a:gd name="connsiteX31" fmla="*/ 4780837 w 8011106"/>
              <a:gd name="connsiteY31" fmla="*/ 7152946 h 8486773"/>
              <a:gd name="connsiteX32" fmla="*/ 8011106 w 8011106"/>
              <a:gd name="connsiteY32" fmla="*/ 4250343 h 8486773"/>
              <a:gd name="connsiteX33" fmla="*/ 4852274 w 8011106"/>
              <a:gd name="connsiteY33" fmla="*/ 1409778 h 8486773"/>
              <a:gd name="connsiteX34" fmla="*/ 4365655 w 8011106"/>
              <a:gd name="connsiteY34" fmla="*/ 1000123 h 8486773"/>
              <a:gd name="connsiteX35" fmla="*/ 3875118 w 8011106"/>
              <a:gd name="connsiteY35" fmla="*/ 664367 h 8486773"/>
              <a:gd name="connsiteX36" fmla="*/ 3551268 w 8011106"/>
              <a:gd name="connsiteY36" fmla="*/ 504824 h 8486773"/>
              <a:gd name="connsiteX37" fmla="*/ 3074630 w 8011106"/>
              <a:gd name="connsiteY37" fmla="*/ 311463 h 8486773"/>
              <a:gd name="connsiteX38" fmla="*/ 3108875 w 8011106"/>
              <a:gd name="connsiteY38" fmla="*/ 317219 h 8486773"/>
              <a:gd name="connsiteX39" fmla="*/ 2855943 w 8011106"/>
              <a:gd name="connsiteY39" fmla="*/ 238123 h 8486773"/>
              <a:gd name="connsiteX40" fmla="*/ 2612974 w 8011106"/>
              <a:gd name="connsiteY40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584398 w 8011106"/>
              <a:gd name="connsiteY5" fmla="*/ 360902 h 8486773"/>
              <a:gd name="connsiteX6" fmla="*/ 1448155 w 8011106"/>
              <a:gd name="connsiteY6" fmla="*/ 817299 h 8486773"/>
              <a:gd name="connsiteX7" fmla="*/ 1930064 w 8011106"/>
              <a:gd name="connsiteY7" fmla="*/ 1179803 h 8486773"/>
              <a:gd name="connsiteX8" fmla="*/ 2298730 w 8011106"/>
              <a:gd name="connsiteY8" fmla="*/ 1504949 h 8486773"/>
              <a:gd name="connsiteX9" fmla="*/ 3138391 w 8011106"/>
              <a:gd name="connsiteY9" fmla="*/ 2265057 h 8486773"/>
              <a:gd name="connsiteX10" fmla="*/ 5342621 w 8011106"/>
              <a:gd name="connsiteY10" fmla="*/ 4250343 h 8486773"/>
              <a:gd name="connsiteX11" fmla="*/ 3138391 w 8011106"/>
              <a:gd name="connsiteY11" fmla="*/ 6205003 h 8486773"/>
              <a:gd name="connsiteX12" fmla="*/ 2096752 w 8011106"/>
              <a:gd name="connsiteY12" fmla="*/ 7168527 h 8486773"/>
              <a:gd name="connsiteX13" fmla="*/ 1308455 w 8011106"/>
              <a:gd name="connsiteY13" fmla="*/ 7759568 h 8486773"/>
              <a:gd name="connsiteX14" fmla="*/ 624027 w 8011106"/>
              <a:gd name="connsiteY14" fmla="*/ 8116546 h 8486773"/>
              <a:gd name="connsiteX15" fmla="*/ 141488 w 8011106"/>
              <a:gd name="connsiteY15" fmla="*/ 8292119 h 8486773"/>
              <a:gd name="connsiteX16" fmla="*/ 1 w 8011106"/>
              <a:gd name="connsiteY16" fmla="*/ 8325222 h 8486773"/>
              <a:gd name="connsiteX17" fmla="*/ 231805 w 8011106"/>
              <a:gd name="connsiteY17" fmla="*/ 8397873 h 8486773"/>
              <a:gd name="connsiteX18" fmla="*/ 438180 w 8011106"/>
              <a:gd name="connsiteY18" fmla="*/ 8435973 h 8486773"/>
              <a:gd name="connsiteX19" fmla="*/ 689005 w 8011106"/>
              <a:gd name="connsiteY19" fmla="*/ 8461373 h 8486773"/>
              <a:gd name="connsiteX20" fmla="*/ 1089055 w 8011106"/>
              <a:gd name="connsiteY20" fmla="*/ 8474073 h 8486773"/>
              <a:gd name="connsiteX21" fmla="*/ 1527205 w 8011106"/>
              <a:gd name="connsiteY21" fmla="*/ 8486773 h 8486773"/>
              <a:gd name="connsiteX22" fmla="*/ 2003455 w 8011106"/>
              <a:gd name="connsiteY22" fmla="*/ 8467723 h 8486773"/>
              <a:gd name="connsiteX23" fmla="*/ 2400330 w 8011106"/>
              <a:gd name="connsiteY23" fmla="*/ 8397874 h 8486773"/>
              <a:gd name="connsiteX24" fmla="*/ 2878872 w 8011106"/>
              <a:gd name="connsiteY24" fmla="*/ 8261722 h 8486773"/>
              <a:gd name="connsiteX25" fmla="*/ 3138391 w 8011106"/>
              <a:gd name="connsiteY25" fmla="*/ 8152841 h 8486773"/>
              <a:gd name="connsiteX26" fmla="*/ 3292505 w 8011106"/>
              <a:gd name="connsiteY26" fmla="*/ 8102599 h 8486773"/>
              <a:gd name="connsiteX27" fmla="*/ 3784630 w 8011106"/>
              <a:gd name="connsiteY27" fmla="*/ 7864474 h 8486773"/>
              <a:gd name="connsiteX28" fmla="*/ 4124355 w 8011106"/>
              <a:gd name="connsiteY28" fmla="*/ 7667624 h 8486773"/>
              <a:gd name="connsiteX29" fmla="*/ 4470430 w 8011106"/>
              <a:gd name="connsiteY29" fmla="*/ 7416799 h 8486773"/>
              <a:gd name="connsiteX30" fmla="*/ 4780837 w 8011106"/>
              <a:gd name="connsiteY30" fmla="*/ 7152946 h 8486773"/>
              <a:gd name="connsiteX31" fmla="*/ 8011106 w 8011106"/>
              <a:gd name="connsiteY31" fmla="*/ 4250343 h 8486773"/>
              <a:gd name="connsiteX32" fmla="*/ 4852274 w 8011106"/>
              <a:gd name="connsiteY32" fmla="*/ 1409778 h 8486773"/>
              <a:gd name="connsiteX33" fmla="*/ 4365655 w 8011106"/>
              <a:gd name="connsiteY33" fmla="*/ 1000123 h 8486773"/>
              <a:gd name="connsiteX34" fmla="*/ 3875118 w 8011106"/>
              <a:gd name="connsiteY34" fmla="*/ 664367 h 8486773"/>
              <a:gd name="connsiteX35" fmla="*/ 3551268 w 8011106"/>
              <a:gd name="connsiteY35" fmla="*/ 504824 h 8486773"/>
              <a:gd name="connsiteX36" fmla="*/ 3074630 w 8011106"/>
              <a:gd name="connsiteY36" fmla="*/ 311463 h 8486773"/>
              <a:gd name="connsiteX37" fmla="*/ 3108875 w 8011106"/>
              <a:gd name="connsiteY37" fmla="*/ 317219 h 8486773"/>
              <a:gd name="connsiteX38" fmla="*/ 2855943 w 8011106"/>
              <a:gd name="connsiteY38" fmla="*/ 238123 h 8486773"/>
              <a:gd name="connsiteX39" fmla="*/ 2612974 w 8011106"/>
              <a:gd name="connsiteY39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584398 w 8011106"/>
              <a:gd name="connsiteY5" fmla="*/ 360902 h 8486773"/>
              <a:gd name="connsiteX6" fmla="*/ 1448155 w 8011106"/>
              <a:gd name="connsiteY6" fmla="*/ 817299 h 8486773"/>
              <a:gd name="connsiteX7" fmla="*/ 1930064 w 8011106"/>
              <a:gd name="connsiteY7" fmla="*/ 1179803 h 8486773"/>
              <a:gd name="connsiteX8" fmla="*/ 3138391 w 8011106"/>
              <a:gd name="connsiteY8" fmla="*/ 2265057 h 8486773"/>
              <a:gd name="connsiteX9" fmla="*/ 5342621 w 8011106"/>
              <a:gd name="connsiteY9" fmla="*/ 4250343 h 8486773"/>
              <a:gd name="connsiteX10" fmla="*/ 3138391 w 8011106"/>
              <a:gd name="connsiteY10" fmla="*/ 6205003 h 8486773"/>
              <a:gd name="connsiteX11" fmla="*/ 2096752 w 8011106"/>
              <a:gd name="connsiteY11" fmla="*/ 7168527 h 8486773"/>
              <a:gd name="connsiteX12" fmla="*/ 1308455 w 8011106"/>
              <a:gd name="connsiteY12" fmla="*/ 7759568 h 8486773"/>
              <a:gd name="connsiteX13" fmla="*/ 624027 w 8011106"/>
              <a:gd name="connsiteY13" fmla="*/ 8116546 h 8486773"/>
              <a:gd name="connsiteX14" fmla="*/ 141488 w 8011106"/>
              <a:gd name="connsiteY14" fmla="*/ 8292119 h 8486773"/>
              <a:gd name="connsiteX15" fmla="*/ 1 w 8011106"/>
              <a:gd name="connsiteY15" fmla="*/ 8325222 h 8486773"/>
              <a:gd name="connsiteX16" fmla="*/ 231805 w 8011106"/>
              <a:gd name="connsiteY16" fmla="*/ 8397873 h 8486773"/>
              <a:gd name="connsiteX17" fmla="*/ 438180 w 8011106"/>
              <a:gd name="connsiteY17" fmla="*/ 8435973 h 8486773"/>
              <a:gd name="connsiteX18" fmla="*/ 689005 w 8011106"/>
              <a:gd name="connsiteY18" fmla="*/ 8461373 h 8486773"/>
              <a:gd name="connsiteX19" fmla="*/ 1089055 w 8011106"/>
              <a:gd name="connsiteY19" fmla="*/ 8474073 h 8486773"/>
              <a:gd name="connsiteX20" fmla="*/ 1527205 w 8011106"/>
              <a:gd name="connsiteY20" fmla="*/ 8486773 h 8486773"/>
              <a:gd name="connsiteX21" fmla="*/ 2003455 w 8011106"/>
              <a:gd name="connsiteY21" fmla="*/ 8467723 h 8486773"/>
              <a:gd name="connsiteX22" fmla="*/ 2400330 w 8011106"/>
              <a:gd name="connsiteY22" fmla="*/ 8397874 h 8486773"/>
              <a:gd name="connsiteX23" fmla="*/ 2878872 w 8011106"/>
              <a:gd name="connsiteY23" fmla="*/ 8261722 h 8486773"/>
              <a:gd name="connsiteX24" fmla="*/ 3138391 w 8011106"/>
              <a:gd name="connsiteY24" fmla="*/ 8152841 h 8486773"/>
              <a:gd name="connsiteX25" fmla="*/ 3292505 w 8011106"/>
              <a:gd name="connsiteY25" fmla="*/ 8102599 h 8486773"/>
              <a:gd name="connsiteX26" fmla="*/ 3784630 w 8011106"/>
              <a:gd name="connsiteY26" fmla="*/ 7864474 h 8486773"/>
              <a:gd name="connsiteX27" fmla="*/ 4124355 w 8011106"/>
              <a:gd name="connsiteY27" fmla="*/ 7667624 h 8486773"/>
              <a:gd name="connsiteX28" fmla="*/ 4470430 w 8011106"/>
              <a:gd name="connsiteY28" fmla="*/ 7416799 h 8486773"/>
              <a:gd name="connsiteX29" fmla="*/ 4780837 w 8011106"/>
              <a:gd name="connsiteY29" fmla="*/ 7152946 h 8486773"/>
              <a:gd name="connsiteX30" fmla="*/ 8011106 w 8011106"/>
              <a:gd name="connsiteY30" fmla="*/ 4250343 h 8486773"/>
              <a:gd name="connsiteX31" fmla="*/ 4852274 w 8011106"/>
              <a:gd name="connsiteY31" fmla="*/ 1409778 h 8486773"/>
              <a:gd name="connsiteX32" fmla="*/ 4365655 w 8011106"/>
              <a:gd name="connsiteY32" fmla="*/ 1000123 h 8486773"/>
              <a:gd name="connsiteX33" fmla="*/ 3875118 w 8011106"/>
              <a:gd name="connsiteY33" fmla="*/ 664367 h 8486773"/>
              <a:gd name="connsiteX34" fmla="*/ 3551268 w 8011106"/>
              <a:gd name="connsiteY34" fmla="*/ 504824 h 8486773"/>
              <a:gd name="connsiteX35" fmla="*/ 3074630 w 8011106"/>
              <a:gd name="connsiteY35" fmla="*/ 311463 h 8486773"/>
              <a:gd name="connsiteX36" fmla="*/ 3108875 w 8011106"/>
              <a:gd name="connsiteY36" fmla="*/ 317219 h 8486773"/>
              <a:gd name="connsiteX37" fmla="*/ 2855943 w 8011106"/>
              <a:gd name="connsiteY37" fmla="*/ 238123 h 8486773"/>
              <a:gd name="connsiteX38" fmla="*/ 2612974 w 8011106"/>
              <a:gd name="connsiteY38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584398 w 8011106"/>
              <a:gd name="connsiteY5" fmla="*/ 360902 h 8486773"/>
              <a:gd name="connsiteX6" fmla="*/ 1448155 w 8011106"/>
              <a:gd name="connsiteY6" fmla="*/ 817299 h 8486773"/>
              <a:gd name="connsiteX7" fmla="*/ 3138391 w 8011106"/>
              <a:gd name="connsiteY7" fmla="*/ 2265057 h 8486773"/>
              <a:gd name="connsiteX8" fmla="*/ 5342621 w 8011106"/>
              <a:gd name="connsiteY8" fmla="*/ 4250343 h 8486773"/>
              <a:gd name="connsiteX9" fmla="*/ 3138391 w 8011106"/>
              <a:gd name="connsiteY9" fmla="*/ 6205003 h 8486773"/>
              <a:gd name="connsiteX10" fmla="*/ 2096752 w 8011106"/>
              <a:gd name="connsiteY10" fmla="*/ 7168527 h 8486773"/>
              <a:gd name="connsiteX11" fmla="*/ 1308455 w 8011106"/>
              <a:gd name="connsiteY11" fmla="*/ 7759568 h 8486773"/>
              <a:gd name="connsiteX12" fmla="*/ 624027 w 8011106"/>
              <a:gd name="connsiteY12" fmla="*/ 8116546 h 8486773"/>
              <a:gd name="connsiteX13" fmla="*/ 141488 w 8011106"/>
              <a:gd name="connsiteY13" fmla="*/ 8292119 h 8486773"/>
              <a:gd name="connsiteX14" fmla="*/ 1 w 8011106"/>
              <a:gd name="connsiteY14" fmla="*/ 8325222 h 8486773"/>
              <a:gd name="connsiteX15" fmla="*/ 231805 w 8011106"/>
              <a:gd name="connsiteY15" fmla="*/ 8397873 h 8486773"/>
              <a:gd name="connsiteX16" fmla="*/ 438180 w 8011106"/>
              <a:gd name="connsiteY16" fmla="*/ 8435973 h 8486773"/>
              <a:gd name="connsiteX17" fmla="*/ 689005 w 8011106"/>
              <a:gd name="connsiteY17" fmla="*/ 8461373 h 8486773"/>
              <a:gd name="connsiteX18" fmla="*/ 1089055 w 8011106"/>
              <a:gd name="connsiteY18" fmla="*/ 8474073 h 8486773"/>
              <a:gd name="connsiteX19" fmla="*/ 1527205 w 8011106"/>
              <a:gd name="connsiteY19" fmla="*/ 8486773 h 8486773"/>
              <a:gd name="connsiteX20" fmla="*/ 2003455 w 8011106"/>
              <a:gd name="connsiteY20" fmla="*/ 8467723 h 8486773"/>
              <a:gd name="connsiteX21" fmla="*/ 2400330 w 8011106"/>
              <a:gd name="connsiteY21" fmla="*/ 8397874 h 8486773"/>
              <a:gd name="connsiteX22" fmla="*/ 2878872 w 8011106"/>
              <a:gd name="connsiteY22" fmla="*/ 8261722 h 8486773"/>
              <a:gd name="connsiteX23" fmla="*/ 3138391 w 8011106"/>
              <a:gd name="connsiteY23" fmla="*/ 8152841 h 8486773"/>
              <a:gd name="connsiteX24" fmla="*/ 3292505 w 8011106"/>
              <a:gd name="connsiteY24" fmla="*/ 8102599 h 8486773"/>
              <a:gd name="connsiteX25" fmla="*/ 3784630 w 8011106"/>
              <a:gd name="connsiteY25" fmla="*/ 7864474 h 8486773"/>
              <a:gd name="connsiteX26" fmla="*/ 4124355 w 8011106"/>
              <a:gd name="connsiteY26" fmla="*/ 7667624 h 8486773"/>
              <a:gd name="connsiteX27" fmla="*/ 4470430 w 8011106"/>
              <a:gd name="connsiteY27" fmla="*/ 7416799 h 8486773"/>
              <a:gd name="connsiteX28" fmla="*/ 4780837 w 8011106"/>
              <a:gd name="connsiteY28" fmla="*/ 7152946 h 8486773"/>
              <a:gd name="connsiteX29" fmla="*/ 8011106 w 8011106"/>
              <a:gd name="connsiteY29" fmla="*/ 4250343 h 8486773"/>
              <a:gd name="connsiteX30" fmla="*/ 4852274 w 8011106"/>
              <a:gd name="connsiteY30" fmla="*/ 1409778 h 8486773"/>
              <a:gd name="connsiteX31" fmla="*/ 4365655 w 8011106"/>
              <a:gd name="connsiteY31" fmla="*/ 1000123 h 8486773"/>
              <a:gd name="connsiteX32" fmla="*/ 3875118 w 8011106"/>
              <a:gd name="connsiteY32" fmla="*/ 664367 h 8486773"/>
              <a:gd name="connsiteX33" fmla="*/ 3551268 w 8011106"/>
              <a:gd name="connsiteY33" fmla="*/ 504824 h 8486773"/>
              <a:gd name="connsiteX34" fmla="*/ 3074630 w 8011106"/>
              <a:gd name="connsiteY34" fmla="*/ 311463 h 8486773"/>
              <a:gd name="connsiteX35" fmla="*/ 3108875 w 8011106"/>
              <a:gd name="connsiteY35" fmla="*/ 317219 h 8486773"/>
              <a:gd name="connsiteX36" fmla="*/ 2855943 w 8011106"/>
              <a:gd name="connsiteY36" fmla="*/ 238123 h 8486773"/>
              <a:gd name="connsiteX37" fmla="*/ 2612974 w 8011106"/>
              <a:gd name="connsiteY37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584398 w 8011106"/>
              <a:gd name="connsiteY5" fmla="*/ 360902 h 8486773"/>
              <a:gd name="connsiteX6" fmla="*/ 3138391 w 8011106"/>
              <a:gd name="connsiteY6" fmla="*/ 2265057 h 8486773"/>
              <a:gd name="connsiteX7" fmla="*/ 5342621 w 8011106"/>
              <a:gd name="connsiteY7" fmla="*/ 4250343 h 8486773"/>
              <a:gd name="connsiteX8" fmla="*/ 3138391 w 8011106"/>
              <a:gd name="connsiteY8" fmla="*/ 6205003 h 8486773"/>
              <a:gd name="connsiteX9" fmla="*/ 2096752 w 8011106"/>
              <a:gd name="connsiteY9" fmla="*/ 7168527 h 8486773"/>
              <a:gd name="connsiteX10" fmla="*/ 1308455 w 8011106"/>
              <a:gd name="connsiteY10" fmla="*/ 7759568 h 8486773"/>
              <a:gd name="connsiteX11" fmla="*/ 624027 w 8011106"/>
              <a:gd name="connsiteY11" fmla="*/ 8116546 h 8486773"/>
              <a:gd name="connsiteX12" fmla="*/ 141488 w 8011106"/>
              <a:gd name="connsiteY12" fmla="*/ 8292119 h 8486773"/>
              <a:gd name="connsiteX13" fmla="*/ 1 w 8011106"/>
              <a:gd name="connsiteY13" fmla="*/ 8325222 h 8486773"/>
              <a:gd name="connsiteX14" fmla="*/ 231805 w 8011106"/>
              <a:gd name="connsiteY14" fmla="*/ 8397873 h 8486773"/>
              <a:gd name="connsiteX15" fmla="*/ 438180 w 8011106"/>
              <a:gd name="connsiteY15" fmla="*/ 8435973 h 8486773"/>
              <a:gd name="connsiteX16" fmla="*/ 689005 w 8011106"/>
              <a:gd name="connsiteY16" fmla="*/ 8461373 h 8486773"/>
              <a:gd name="connsiteX17" fmla="*/ 1089055 w 8011106"/>
              <a:gd name="connsiteY17" fmla="*/ 8474073 h 8486773"/>
              <a:gd name="connsiteX18" fmla="*/ 1527205 w 8011106"/>
              <a:gd name="connsiteY18" fmla="*/ 8486773 h 8486773"/>
              <a:gd name="connsiteX19" fmla="*/ 2003455 w 8011106"/>
              <a:gd name="connsiteY19" fmla="*/ 8467723 h 8486773"/>
              <a:gd name="connsiteX20" fmla="*/ 2400330 w 8011106"/>
              <a:gd name="connsiteY20" fmla="*/ 8397874 h 8486773"/>
              <a:gd name="connsiteX21" fmla="*/ 2878872 w 8011106"/>
              <a:gd name="connsiteY21" fmla="*/ 8261722 h 8486773"/>
              <a:gd name="connsiteX22" fmla="*/ 3138391 w 8011106"/>
              <a:gd name="connsiteY22" fmla="*/ 8152841 h 8486773"/>
              <a:gd name="connsiteX23" fmla="*/ 3292505 w 8011106"/>
              <a:gd name="connsiteY23" fmla="*/ 8102599 h 8486773"/>
              <a:gd name="connsiteX24" fmla="*/ 3784630 w 8011106"/>
              <a:gd name="connsiteY24" fmla="*/ 7864474 h 8486773"/>
              <a:gd name="connsiteX25" fmla="*/ 4124355 w 8011106"/>
              <a:gd name="connsiteY25" fmla="*/ 7667624 h 8486773"/>
              <a:gd name="connsiteX26" fmla="*/ 4470430 w 8011106"/>
              <a:gd name="connsiteY26" fmla="*/ 7416799 h 8486773"/>
              <a:gd name="connsiteX27" fmla="*/ 4780837 w 8011106"/>
              <a:gd name="connsiteY27" fmla="*/ 7152946 h 8486773"/>
              <a:gd name="connsiteX28" fmla="*/ 8011106 w 8011106"/>
              <a:gd name="connsiteY28" fmla="*/ 4250343 h 8486773"/>
              <a:gd name="connsiteX29" fmla="*/ 4852274 w 8011106"/>
              <a:gd name="connsiteY29" fmla="*/ 1409778 h 8486773"/>
              <a:gd name="connsiteX30" fmla="*/ 4365655 w 8011106"/>
              <a:gd name="connsiteY30" fmla="*/ 1000123 h 8486773"/>
              <a:gd name="connsiteX31" fmla="*/ 3875118 w 8011106"/>
              <a:gd name="connsiteY31" fmla="*/ 664367 h 8486773"/>
              <a:gd name="connsiteX32" fmla="*/ 3551268 w 8011106"/>
              <a:gd name="connsiteY32" fmla="*/ 504824 h 8486773"/>
              <a:gd name="connsiteX33" fmla="*/ 3074630 w 8011106"/>
              <a:gd name="connsiteY33" fmla="*/ 311463 h 8486773"/>
              <a:gd name="connsiteX34" fmla="*/ 3108875 w 8011106"/>
              <a:gd name="connsiteY34" fmla="*/ 317219 h 8486773"/>
              <a:gd name="connsiteX35" fmla="*/ 2855943 w 8011106"/>
              <a:gd name="connsiteY35" fmla="*/ 238123 h 8486773"/>
              <a:gd name="connsiteX36" fmla="*/ 2612974 w 8011106"/>
              <a:gd name="connsiteY36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979518 w 8011106"/>
              <a:gd name="connsiteY4" fmla="*/ 9524 h 8486773"/>
              <a:gd name="connsiteX5" fmla="*/ 3138391 w 8011106"/>
              <a:gd name="connsiteY5" fmla="*/ 2265057 h 8486773"/>
              <a:gd name="connsiteX6" fmla="*/ 5342621 w 8011106"/>
              <a:gd name="connsiteY6" fmla="*/ 4250343 h 8486773"/>
              <a:gd name="connsiteX7" fmla="*/ 3138391 w 8011106"/>
              <a:gd name="connsiteY7" fmla="*/ 6205003 h 8486773"/>
              <a:gd name="connsiteX8" fmla="*/ 2096752 w 8011106"/>
              <a:gd name="connsiteY8" fmla="*/ 7168527 h 8486773"/>
              <a:gd name="connsiteX9" fmla="*/ 1308455 w 8011106"/>
              <a:gd name="connsiteY9" fmla="*/ 7759568 h 8486773"/>
              <a:gd name="connsiteX10" fmla="*/ 624027 w 8011106"/>
              <a:gd name="connsiteY10" fmla="*/ 8116546 h 8486773"/>
              <a:gd name="connsiteX11" fmla="*/ 141488 w 8011106"/>
              <a:gd name="connsiteY11" fmla="*/ 8292119 h 8486773"/>
              <a:gd name="connsiteX12" fmla="*/ 1 w 8011106"/>
              <a:gd name="connsiteY12" fmla="*/ 8325222 h 8486773"/>
              <a:gd name="connsiteX13" fmla="*/ 231805 w 8011106"/>
              <a:gd name="connsiteY13" fmla="*/ 8397873 h 8486773"/>
              <a:gd name="connsiteX14" fmla="*/ 438180 w 8011106"/>
              <a:gd name="connsiteY14" fmla="*/ 8435973 h 8486773"/>
              <a:gd name="connsiteX15" fmla="*/ 689005 w 8011106"/>
              <a:gd name="connsiteY15" fmla="*/ 8461373 h 8486773"/>
              <a:gd name="connsiteX16" fmla="*/ 1089055 w 8011106"/>
              <a:gd name="connsiteY16" fmla="*/ 8474073 h 8486773"/>
              <a:gd name="connsiteX17" fmla="*/ 1527205 w 8011106"/>
              <a:gd name="connsiteY17" fmla="*/ 8486773 h 8486773"/>
              <a:gd name="connsiteX18" fmla="*/ 2003455 w 8011106"/>
              <a:gd name="connsiteY18" fmla="*/ 8467723 h 8486773"/>
              <a:gd name="connsiteX19" fmla="*/ 2400330 w 8011106"/>
              <a:gd name="connsiteY19" fmla="*/ 8397874 h 8486773"/>
              <a:gd name="connsiteX20" fmla="*/ 2878872 w 8011106"/>
              <a:gd name="connsiteY20" fmla="*/ 8261722 h 8486773"/>
              <a:gd name="connsiteX21" fmla="*/ 3138391 w 8011106"/>
              <a:gd name="connsiteY21" fmla="*/ 8152841 h 8486773"/>
              <a:gd name="connsiteX22" fmla="*/ 3292505 w 8011106"/>
              <a:gd name="connsiteY22" fmla="*/ 8102599 h 8486773"/>
              <a:gd name="connsiteX23" fmla="*/ 3784630 w 8011106"/>
              <a:gd name="connsiteY23" fmla="*/ 7864474 h 8486773"/>
              <a:gd name="connsiteX24" fmla="*/ 4124355 w 8011106"/>
              <a:gd name="connsiteY24" fmla="*/ 7667624 h 8486773"/>
              <a:gd name="connsiteX25" fmla="*/ 4470430 w 8011106"/>
              <a:gd name="connsiteY25" fmla="*/ 7416799 h 8486773"/>
              <a:gd name="connsiteX26" fmla="*/ 4780837 w 8011106"/>
              <a:gd name="connsiteY26" fmla="*/ 7152946 h 8486773"/>
              <a:gd name="connsiteX27" fmla="*/ 8011106 w 8011106"/>
              <a:gd name="connsiteY27" fmla="*/ 4250343 h 8486773"/>
              <a:gd name="connsiteX28" fmla="*/ 4852274 w 8011106"/>
              <a:gd name="connsiteY28" fmla="*/ 1409778 h 8486773"/>
              <a:gd name="connsiteX29" fmla="*/ 4365655 w 8011106"/>
              <a:gd name="connsiteY29" fmla="*/ 1000123 h 8486773"/>
              <a:gd name="connsiteX30" fmla="*/ 3875118 w 8011106"/>
              <a:gd name="connsiteY30" fmla="*/ 664367 h 8486773"/>
              <a:gd name="connsiteX31" fmla="*/ 3551268 w 8011106"/>
              <a:gd name="connsiteY31" fmla="*/ 504824 h 8486773"/>
              <a:gd name="connsiteX32" fmla="*/ 3074630 w 8011106"/>
              <a:gd name="connsiteY32" fmla="*/ 311463 h 8486773"/>
              <a:gd name="connsiteX33" fmla="*/ 3108875 w 8011106"/>
              <a:gd name="connsiteY33" fmla="*/ 317219 h 8486773"/>
              <a:gd name="connsiteX34" fmla="*/ 2855943 w 8011106"/>
              <a:gd name="connsiteY34" fmla="*/ 238123 h 8486773"/>
              <a:gd name="connsiteX35" fmla="*/ 2612974 w 8011106"/>
              <a:gd name="connsiteY35" fmla="*/ 156514 h 8486773"/>
              <a:gd name="connsiteX0" fmla="*/ 2612974 w 8011106"/>
              <a:gd name="connsiteY0" fmla="*/ 156514 h 8486773"/>
              <a:gd name="connsiteX1" fmla="*/ 2170143 w 8011106"/>
              <a:gd name="connsiteY1" fmla="*/ 47623 h 8486773"/>
              <a:gd name="connsiteX2" fmla="*/ 1660555 w 8011106"/>
              <a:gd name="connsiteY2" fmla="*/ 4760 h 8486773"/>
              <a:gd name="connsiteX3" fmla="*/ 1298605 w 8011106"/>
              <a:gd name="connsiteY3" fmla="*/ 0 h 8486773"/>
              <a:gd name="connsiteX4" fmla="*/ 3138391 w 8011106"/>
              <a:gd name="connsiteY4" fmla="*/ 2265057 h 8486773"/>
              <a:gd name="connsiteX5" fmla="*/ 5342621 w 8011106"/>
              <a:gd name="connsiteY5" fmla="*/ 4250343 h 8486773"/>
              <a:gd name="connsiteX6" fmla="*/ 3138391 w 8011106"/>
              <a:gd name="connsiteY6" fmla="*/ 6205003 h 8486773"/>
              <a:gd name="connsiteX7" fmla="*/ 2096752 w 8011106"/>
              <a:gd name="connsiteY7" fmla="*/ 7168527 h 8486773"/>
              <a:gd name="connsiteX8" fmla="*/ 1308455 w 8011106"/>
              <a:gd name="connsiteY8" fmla="*/ 7759568 h 8486773"/>
              <a:gd name="connsiteX9" fmla="*/ 624027 w 8011106"/>
              <a:gd name="connsiteY9" fmla="*/ 8116546 h 8486773"/>
              <a:gd name="connsiteX10" fmla="*/ 141488 w 8011106"/>
              <a:gd name="connsiteY10" fmla="*/ 8292119 h 8486773"/>
              <a:gd name="connsiteX11" fmla="*/ 1 w 8011106"/>
              <a:gd name="connsiteY11" fmla="*/ 8325222 h 8486773"/>
              <a:gd name="connsiteX12" fmla="*/ 231805 w 8011106"/>
              <a:gd name="connsiteY12" fmla="*/ 8397873 h 8486773"/>
              <a:gd name="connsiteX13" fmla="*/ 438180 w 8011106"/>
              <a:gd name="connsiteY13" fmla="*/ 8435973 h 8486773"/>
              <a:gd name="connsiteX14" fmla="*/ 689005 w 8011106"/>
              <a:gd name="connsiteY14" fmla="*/ 8461373 h 8486773"/>
              <a:gd name="connsiteX15" fmla="*/ 1089055 w 8011106"/>
              <a:gd name="connsiteY15" fmla="*/ 8474073 h 8486773"/>
              <a:gd name="connsiteX16" fmla="*/ 1527205 w 8011106"/>
              <a:gd name="connsiteY16" fmla="*/ 8486773 h 8486773"/>
              <a:gd name="connsiteX17" fmla="*/ 2003455 w 8011106"/>
              <a:gd name="connsiteY17" fmla="*/ 8467723 h 8486773"/>
              <a:gd name="connsiteX18" fmla="*/ 2400330 w 8011106"/>
              <a:gd name="connsiteY18" fmla="*/ 8397874 h 8486773"/>
              <a:gd name="connsiteX19" fmla="*/ 2878872 w 8011106"/>
              <a:gd name="connsiteY19" fmla="*/ 8261722 h 8486773"/>
              <a:gd name="connsiteX20" fmla="*/ 3138391 w 8011106"/>
              <a:gd name="connsiteY20" fmla="*/ 8152841 h 8486773"/>
              <a:gd name="connsiteX21" fmla="*/ 3292505 w 8011106"/>
              <a:gd name="connsiteY21" fmla="*/ 8102599 h 8486773"/>
              <a:gd name="connsiteX22" fmla="*/ 3784630 w 8011106"/>
              <a:gd name="connsiteY22" fmla="*/ 7864474 h 8486773"/>
              <a:gd name="connsiteX23" fmla="*/ 4124355 w 8011106"/>
              <a:gd name="connsiteY23" fmla="*/ 7667624 h 8486773"/>
              <a:gd name="connsiteX24" fmla="*/ 4470430 w 8011106"/>
              <a:gd name="connsiteY24" fmla="*/ 7416799 h 8486773"/>
              <a:gd name="connsiteX25" fmla="*/ 4780837 w 8011106"/>
              <a:gd name="connsiteY25" fmla="*/ 7152946 h 8486773"/>
              <a:gd name="connsiteX26" fmla="*/ 8011106 w 8011106"/>
              <a:gd name="connsiteY26" fmla="*/ 4250343 h 8486773"/>
              <a:gd name="connsiteX27" fmla="*/ 4852274 w 8011106"/>
              <a:gd name="connsiteY27" fmla="*/ 1409778 h 8486773"/>
              <a:gd name="connsiteX28" fmla="*/ 4365655 w 8011106"/>
              <a:gd name="connsiteY28" fmla="*/ 1000123 h 8486773"/>
              <a:gd name="connsiteX29" fmla="*/ 3875118 w 8011106"/>
              <a:gd name="connsiteY29" fmla="*/ 664367 h 8486773"/>
              <a:gd name="connsiteX30" fmla="*/ 3551268 w 8011106"/>
              <a:gd name="connsiteY30" fmla="*/ 504824 h 8486773"/>
              <a:gd name="connsiteX31" fmla="*/ 3074630 w 8011106"/>
              <a:gd name="connsiteY31" fmla="*/ 311463 h 8486773"/>
              <a:gd name="connsiteX32" fmla="*/ 3108875 w 8011106"/>
              <a:gd name="connsiteY32" fmla="*/ 317219 h 8486773"/>
              <a:gd name="connsiteX33" fmla="*/ 2855943 w 8011106"/>
              <a:gd name="connsiteY33" fmla="*/ 238123 h 8486773"/>
              <a:gd name="connsiteX34" fmla="*/ 2612974 w 8011106"/>
              <a:gd name="connsiteY34" fmla="*/ 156514 h 8486773"/>
              <a:gd name="connsiteX0" fmla="*/ 2612974 w 8011106"/>
              <a:gd name="connsiteY0" fmla="*/ 151755 h 8482014"/>
              <a:gd name="connsiteX1" fmla="*/ 2170143 w 8011106"/>
              <a:gd name="connsiteY1" fmla="*/ 42864 h 8482014"/>
              <a:gd name="connsiteX2" fmla="*/ 1660555 w 8011106"/>
              <a:gd name="connsiteY2" fmla="*/ 1 h 8482014"/>
              <a:gd name="connsiteX3" fmla="*/ 3138391 w 8011106"/>
              <a:gd name="connsiteY3" fmla="*/ 2260298 h 8482014"/>
              <a:gd name="connsiteX4" fmla="*/ 5342621 w 8011106"/>
              <a:gd name="connsiteY4" fmla="*/ 4245584 h 8482014"/>
              <a:gd name="connsiteX5" fmla="*/ 3138391 w 8011106"/>
              <a:gd name="connsiteY5" fmla="*/ 6200244 h 8482014"/>
              <a:gd name="connsiteX6" fmla="*/ 2096752 w 8011106"/>
              <a:gd name="connsiteY6" fmla="*/ 7163768 h 8482014"/>
              <a:gd name="connsiteX7" fmla="*/ 1308455 w 8011106"/>
              <a:gd name="connsiteY7" fmla="*/ 7754809 h 8482014"/>
              <a:gd name="connsiteX8" fmla="*/ 624027 w 8011106"/>
              <a:gd name="connsiteY8" fmla="*/ 8111787 h 8482014"/>
              <a:gd name="connsiteX9" fmla="*/ 141488 w 8011106"/>
              <a:gd name="connsiteY9" fmla="*/ 8287360 h 8482014"/>
              <a:gd name="connsiteX10" fmla="*/ 1 w 8011106"/>
              <a:gd name="connsiteY10" fmla="*/ 8320463 h 8482014"/>
              <a:gd name="connsiteX11" fmla="*/ 231805 w 8011106"/>
              <a:gd name="connsiteY11" fmla="*/ 8393114 h 8482014"/>
              <a:gd name="connsiteX12" fmla="*/ 438180 w 8011106"/>
              <a:gd name="connsiteY12" fmla="*/ 8431214 h 8482014"/>
              <a:gd name="connsiteX13" fmla="*/ 689005 w 8011106"/>
              <a:gd name="connsiteY13" fmla="*/ 8456614 h 8482014"/>
              <a:gd name="connsiteX14" fmla="*/ 1089055 w 8011106"/>
              <a:gd name="connsiteY14" fmla="*/ 8469314 h 8482014"/>
              <a:gd name="connsiteX15" fmla="*/ 1527205 w 8011106"/>
              <a:gd name="connsiteY15" fmla="*/ 8482014 h 8482014"/>
              <a:gd name="connsiteX16" fmla="*/ 2003455 w 8011106"/>
              <a:gd name="connsiteY16" fmla="*/ 8462964 h 8482014"/>
              <a:gd name="connsiteX17" fmla="*/ 2400330 w 8011106"/>
              <a:gd name="connsiteY17" fmla="*/ 8393115 h 8482014"/>
              <a:gd name="connsiteX18" fmla="*/ 2878872 w 8011106"/>
              <a:gd name="connsiteY18" fmla="*/ 8256963 h 8482014"/>
              <a:gd name="connsiteX19" fmla="*/ 3138391 w 8011106"/>
              <a:gd name="connsiteY19" fmla="*/ 8148082 h 8482014"/>
              <a:gd name="connsiteX20" fmla="*/ 3292505 w 8011106"/>
              <a:gd name="connsiteY20" fmla="*/ 8097840 h 8482014"/>
              <a:gd name="connsiteX21" fmla="*/ 3784630 w 8011106"/>
              <a:gd name="connsiteY21" fmla="*/ 7859715 h 8482014"/>
              <a:gd name="connsiteX22" fmla="*/ 4124355 w 8011106"/>
              <a:gd name="connsiteY22" fmla="*/ 7662865 h 8482014"/>
              <a:gd name="connsiteX23" fmla="*/ 4470430 w 8011106"/>
              <a:gd name="connsiteY23" fmla="*/ 7412040 h 8482014"/>
              <a:gd name="connsiteX24" fmla="*/ 4780837 w 8011106"/>
              <a:gd name="connsiteY24" fmla="*/ 7148187 h 8482014"/>
              <a:gd name="connsiteX25" fmla="*/ 8011106 w 8011106"/>
              <a:gd name="connsiteY25" fmla="*/ 4245584 h 8482014"/>
              <a:gd name="connsiteX26" fmla="*/ 4852274 w 8011106"/>
              <a:gd name="connsiteY26" fmla="*/ 1405019 h 8482014"/>
              <a:gd name="connsiteX27" fmla="*/ 4365655 w 8011106"/>
              <a:gd name="connsiteY27" fmla="*/ 995364 h 8482014"/>
              <a:gd name="connsiteX28" fmla="*/ 3875118 w 8011106"/>
              <a:gd name="connsiteY28" fmla="*/ 659608 h 8482014"/>
              <a:gd name="connsiteX29" fmla="*/ 3551268 w 8011106"/>
              <a:gd name="connsiteY29" fmla="*/ 500065 h 8482014"/>
              <a:gd name="connsiteX30" fmla="*/ 3074630 w 8011106"/>
              <a:gd name="connsiteY30" fmla="*/ 306704 h 8482014"/>
              <a:gd name="connsiteX31" fmla="*/ 3108875 w 8011106"/>
              <a:gd name="connsiteY31" fmla="*/ 312460 h 8482014"/>
              <a:gd name="connsiteX32" fmla="*/ 2855943 w 8011106"/>
              <a:gd name="connsiteY32" fmla="*/ 233364 h 8482014"/>
              <a:gd name="connsiteX33" fmla="*/ 2612974 w 8011106"/>
              <a:gd name="connsiteY33" fmla="*/ 151755 h 8482014"/>
              <a:gd name="connsiteX0" fmla="*/ 2612974 w 8011106"/>
              <a:gd name="connsiteY0" fmla="*/ 108891 h 8439150"/>
              <a:gd name="connsiteX1" fmla="*/ 2170143 w 8011106"/>
              <a:gd name="connsiteY1" fmla="*/ 0 h 8439150"/>
              <a:gd name="connsiteX2" fmla="*/ 3138391 w 8011106"/>
              <a:gd name="connsiteY2" fmla="*/ 2217434 h 8439150"/>
              <a:gd name="connsiteX3" fmla="*/ 5342621 w 8011106"/>
              <a:gd name="connsiteY3" fmla="*/ 4202720 h 8439150"/>
              <a:gd name="connsiteX4" fmla="*/ 3138391 w 8011106"/>
              <a:gd name="connsiteY4" fmla="*/ 6157380 h 8439150"/>
              <a:gd name="connsiteX5" fmla="*/ 2096752 w 8011106"/>
              <a:gd name="connsiteY5" fmla="*/ 7120904 h 8439150"/>
              <a:gd name="connsiteX6" fmla="*/ 1308455 w 8011106"/>
              <a:gd name="connsiteY6" fmla="*/ 7711945 h 8439150"/>
              <a:gd name="connsiteX7" fmla="*/ 624027 w 8011106"/>
              <a:gd name="connsiteY7" fmla="*/ 8068923 h 8439150"/>
              <a:gd name="connsiteX8" fmla="*/ 141488 w 8011106"/>
              <a:gd name="connsiteY8" fmla="*/ 8244496 h 8439150"/>
              <a:gd name="connsiteX9" fmla="*/ 1 w 8011106"/>
              <a:gd name="connsiteY9" fmla="*/ 8277599 h 8439150"/>
              <a:gd name="connsiteX10" fmla="*/ 231805 w 8011106"/>
              <a:gd name="connsiteY10" fmla="*/ 8350250 h 8439150"/>
              <a:gd name="connsiteX11" fmla="*/ 438180 w 8011106"/>
              <a:gd name="connsiteY11" fmla="*/ 8388350 h 8439150"/>
              <a:gd name="connsiteX12" fmla="*/ 689005 w 8011106"/>
              <a:gd name="connsiteY12" fmla="*/ 8413750 h 8439150"/>
              <a:gd name="connsiteX13" fmla="*/ 1089055 w 8011106"/>
              <a:gd name="connsiteY13" fmla="*/ 8426450 h 8439150"/>
              <a:gd name="connsiteX14" fmla="*/ 1527205 w 8011106"/>
              <a:gd name="connsiteY14" fmla="*/ 8439150 h 8439150"/>
              <a:gd name="connsiteX15" fmla="*/ 2003455 w 8011106"/>
              <a:gd name="connsiteY15" fmla="*/ 8420100 h 8439150"/>
              <a:gd name="connsiteX16" fmla="*/ 2400330 w 8011106"/>
              <a:gd name="connsiteY16" fmla="*/ 8350251 h 8439150"/>
              <a:gd name="connsiteX17" fmla="*/ 2878872 w 8011106"/>
              <a:gd name="connsiteY17" fmla="*/ 8214099 h 8439150"/>
              <a:gd name="connsiteX18" fmla="*/ 3138391 w 8011106"/>
              <a:gd name="connsiteY18" fmla="*/ 8105218 h 8439150"/>
              <a:gd name="connsiteX19" fmla="*/ 3292505 w 8011106"/>
              <a:gd name="connsiteY19" fmla="*/ 8054976 h 8439150"/>
              <a:gd name="connsiteX20" fmla="*/ 3784630 w 8011106"/>
              <a:gd name="connsiteY20" fmla="*/ 7816851 h 8439150"/>
              <a:gd name="connsiteX21" fmla="*/ 4124355 w 8011106"/>
              <a:gd name="connsiteY21" fmla="*/ 7620001 h 8439150"/>
              <a:gd name="connsiteX22" fmla="*/ 4470430 w 8011106"/>
              <a:gd name="connsiteY22" fmla="*/ 7369176 h 8439150"/>
              <a:gd name="connsiteX23" fmla="*/ 4780837 w 8011106"/>
              <a:gd name="connsiteY23" fmla="*/ 7105323 h 8439150"/>
              <a:gd name="connsiteX24" fmla="*/ 8011106 w 8011106"/>
              <a:gd name="connsiteY24" fmla="*/ 4202720 h 8439150"/>
              <a:gd name="connsiteX25" fmla="*/ 4852274 w 8011106"/>
              <a:gd name="connsiteY25" fmla="*/ 1362155 h 8439150"/>
              <a:gd name="connsiteX26" fmla="*/ 4365655 w 8011106"/>
              <a:gd name="connsiteY26" fmla="*/ 952500 h 8439150"/>
              <a:gd name="connsiteX27" fmla="*/ 3875118 w 8011106"/>
              <a:gd name="connsiteY27" fmla="*/ 616744 h 8439150"/>
              <a:gd name="connsiteX28" fmla="*/ 3551268 w 8011106"/>
              <a:gd name="connsiteY28" fmla="*/ 457201 h 8439150"/>
              <a:gd name="connsiteX29" fmla="*/ 3074630 w 8011106"/>
              <a:gd name="connsiteY29" fmla="*/ 263840 h 8439150"/>
              <a:gd name="connsiteX30" fmla="*/ 3108875 w 8011106"/>
              <a:gd name="connsiteY30" fmla="*/ 269596 h 8439150"/>
              <a:gd name="connsiteX31" fmla="*/ 2855943 w 8011106"/>
              <a:gd name="connsiteY31" fmla="*/ 190500 h 8439150"/>
              <a:gd name="connsiteX32" fmla="*/ 2612974 w 8011106"/>
              <a:gd name="connsiteY32" fmla="*/ 108891 h 8439150"/>
              <a:gd name="connsiteX0" fmla="*/ 2612974 w 8011106"/>
              <a:gd name="connsiteY0" fmla="*/ -1 h 8330258"/>
              <a:gd name="connsiteX1" fmla="*/ 3138391 w 8011106"/>
              <a:gd name="connsiteY1" fmla="*/ 2108542 h 8330258"/>
              <a:gd name="connsiteX2" fmla="*/ 5342621 w 8011106"/>
              <a:gd name="connsiteY2" fmla="*/ 4093828 h 8330258"/>
              <a:gd name="connsiteX3" fmla="*/ 3138391 w 8011106"/>
              <a:gd name="connsiteY3" fmla="*/ 6048488 h 8330258"/>
              <a:gd name="connsiteX4" fmla="*/ 2096752 w 8011106"/>
              <a:gd name="connsiteY4" fmla="*/ 7012012 h 8330258"/>
              <a:gd name="connsiteX5" fmla="*/ 1308455 w 8011106"/>
              <a:gd name="connsiteY5" fmla="*/ 7603053 h 8330258"/>
              <a:gd name="connsiteX6" fmla="*/ 624027 w 8011106"/>
              <a:gd name="connsiteY6" fmla="*/ 7960031 h 8330258"/>
              <a:gd name="connsiteX7" fmla="*/ 141488 w 8011106"/>
              <a:gd name="connsiteY7" fmla="*/ 8135604 h 8330258"/>
              <a:gd name="connsiteX8" fmla="*/ 1 w 8011106"/>
              <a:gd name="connsiteY8" fmla="*/ 8168707 h 8330258"/>
              <a:gd name="connsiteX9" fmla="*/ 231805 w 8011106"/>
              <a:gd name="connsiteY9" fmla="*/ 8241358 h 8330258"/>
              <a:gd name="connsiteX10" fmla="*/ 438180 w 8011106"/>
              <a:gd name="connsiteY10" fmla="*/ 8279458 h 8330258"/>
              <a:gd name="connsiteX11" fmla="*/ 689005 w 8011106"/>
              <a:gd name="connsiteY11" fmla="*/ 8304858 h 8330258"/>
              <a:gd name="connsiteX12" fmla="*/ 1089055 w 8011106"/>
              <a:gd name="connsiteY12" fmla="*/ 8317558 h 8330258"/>
              <a:gd name="connsiteX13" fmla="*/ 1527205 w 8011106"/>
              <a:gd name="connsiteY13" fmla="*/ 8330258 h 8330258"/>
              <a:gd name="connsiteX14" fmla="*/ 2003455 w 8011106"/>
              <a:gd name="connsiteY14" fmla="*/ 8311208 h 8330258"/>
              <a:gd name="connsiteX15" fmla="*/ 2400330 w 8011106"/>
              <a:gd name="connsiteY15" fmla="*/ 8241359 h 8330258"/>
              <a:gd name="connsiteX16" fmla="*/ 2878872 w 8011106"/>
              <a:gd name="connsiteY16" fmla="*/ 8105207 h 8330258"/>
              <a:gd name="connsiteX17" fmla="*/ 3138391 w 8011106"/>
              <a:gd name="connsiteY17" fmla="*/ 7996326 h 8330258"/>
              <a:gd name="connsiteX18" fmla="*/ 3292505 w 8011106"/>
              <a:gd name="connsiteY18" fmla="*/ 7946084 h 8330258"/>
              <a:gd name="connsiteX19" fmla="*/ 3784630 w 8011106"/>
              <a:gd name="connsiteY19" fmla="*/ 7707959 h 8330258"/>
              <a:gd name="connsiteX20" fmla="*/ 4124355 w 8011106"/>
              <a:gd name="connsiteY20" fmla="*/ 7511109 h 8330258"/>
              <a:gd name="connsiteX21" fmla="*/ 4470430 w 8011106"/>
              <a:gd name="connsiteY21" fmla="*/ 7260284 h 8330258"/>
              <a:gd name="connsiteX22" fmla="*/ 4780837 w 8011106"/>
              <a:gd name="connsiteY22" fmla="*/ 6996431 h 8330258"/>
              <a:gd name="connsiteX23" fmla="*/ 8011106 w 8011106"/>
              <a:gd name="connsiteY23" fmla="*/ 4093828 h 8330258"/>
              <a:gd name="connsiteX24" fmla="*/ 4852274 w 8011106"/>
              <a:gd name="connsiteY24" fmla="*/ 1253263 h 8330258"/>
              <a:gd name="connsiteX25" fmla="*/ 4365655 w 8011106"/>
              <a:gd name="connsiteY25" fmla="*/ 843608 h 8330258"/>
              <a:gd name="connsiteX26" fmla="*/ 3875118 w 8011106"/>
              <a:gd name="connsiteY26" fmla="*/ 507852 h 8330258"/>
              <a:gd name="connsiteX27" fmla="*/ 3551268 w 8011106"/>
              <a:gd name="connsiteY27" fmla="*/ 348309 h 8330258"/>
              <a:gd name="connsiteX28" fmla="*/ 3074630 w 8011106"/>
              <a:gd name="connsiteY28" fmla="*/ 154948 h 8330258"/>
              <a:gd name="connsiteX29" fmla="*/ 3108875 w 8011106"/>
              <a:gd name="connsiteY29" fmla="*/ 160704 h 8330258"/>
              <a:gd name="connsiteX30" fmla="*/ 2855943 w 8011106"/>
              <a:gd name="connsiteY30" fmla="*/ 81608 h 8330258"/>
              <a:gd name="connsiteX31" fmla="*/ 2612974 w 8011106"/>
              <a:gd name="connsiteY31" fmla="*/ -1 h 8330258"/>
              <a:gd name="connsiteX0" fmla="*/ 2855943 w 8011106"/>
              <a:gd name="connsiteY0" fmla="*/ 1 h 8248651"/>
              <a:gd name="connsiteX1" fmla="*/ 3138391 w 8011106"/>
              <a:gd name="connsiteY1" fmla="*/ 2026935 h 8248651"/>
              <a:gd name="connsiteX2" fmla="*/ 5342621 w 8011106"/>
              <a:gd name="connsiteY2" fmla="*/ 4012221 h 8248651"/>
              <a:gd name="connsiteX3" fmla="*/ 3138391 w 8011106"/>
              <a:gd name="connsiteY3" fmla="*/ 5966881 h 8248651"/>
              <a:gd name="connsiteX4" fmla="*/ 2096752 w 8011106"/>
              <a:gd name="connsiteY4" fmla="*/ 6930405 h 8248651"/>
              <a:gd name="connsiteX5" fmla="*/ 1308455 w 8011106"/>
              <a:gd name="connsiteY5" fmla="*/ 7521446 h 8248651"/>
              <a:gd name="connsiteX6" fmla="*/ 624027 w 8011106"/>
              <a:gd name="connsiteY6" fmla="*/ 7878424 h 8248651"/>
              <a:gd name="connsiteX7" fmla="*/ 141488 w 8011106"/>
              <a:gd name="connsiteY7" fmla="*/ 8053997 h 8248651"/>
              <a:gd name="connsiteX8" fmla="*/ 1 w 8011106"/>
              <a:gd name="connsiteY8" fmla="*/ 8087100 h 8248651"/>
              <a:gd name="connsiteX9" fmla="*/ 231805 w 8011106"/>
              <a:gd name="connsiteY9" fmla="*/ 8159751 h 8248651"/>
              <a:gd name="connsiteX10" fmla="*/ 438180 w 8011106"/>
              <a:gd name="connsiteY10" fmla="*/ 8197851 h 8248651"/>
              <a:gd name="connsiteX11" fmla="*/ 689005 w 8011106"/>
              <a:gd name="connsiteY11" fmla="*/ 8223251 h 8248651"/>
              <a:gd name="connsiteX12" fmla="*/ 1089055 w 8011106"/>
              <a:gd name="connsiteY12" fmla="*/ 8235951 h 8248651"/>
              <a:gd name="connsiteX13" fmla="*/ 1527205 w 8011106"/>
              <a:gd name="connsiteY13" fmla="*/ 8248651 h 8248651"/>
              <a:gd name="connsiteX14" fmla="*/ 2003455 w 8011106"/>
              <a:gd name="connsiteY14" fmla="*/ 8229601 h 8248651"/>
              <a:gd name="connsiteX15" fmla="*/ 2400330 w 8011106"/>
              <a:gd name="connsiteY15" fmla="*/ 8159752 h 8248651"/>
              <a:gd name="connsiteX16" fmla="*/ 2878872 w 8011106"/>
              <a:gd name="connsiteY16" fmla="*/ 8023600 h 8248651"/>
              <a:gd name="connsiteX17" fmla="*/ 3138391 w 8011106"/>
              <a:gd name="connsiteY17" fmla="*/ 7914719 h 8248651"/>
              <a:gd name="connsiteX18" fmla="*/ 3292505 w 8011106"/>
              <a:gd name="connsiteY18" fmla="*/ 7864477 h 8248651"/>
              <a:gd name="connsiteX19" fmla="*/ 3784630 w 8011106"/>
              <a:gd name="connsiteY19" fmla="*/ 7626352 h 8248651"/>
              <a:gd name="connsiteX20" fmla="*/ 4124355 w 8011106"/>
              <a:gd name="connsiteY20" fmla="*/ 7429502 h 8248651"/>
              <a:gd name="connsiteX21" fmla="*/ 4470430 w 8011106"/>
              <a:gd name="connsiteY21" fmla="*/ 7178677 h 8248651"/>
              <a:gd name="connsiteX22" fmla="*/ 4780837 w 8011106"/>
              <a:gd name="connsiteY22" fmla="*/ 6914824 h 8248651"/>
              <a:gd name="connsiteX23" fmla="*/ 8011106 w 8011106"/>
              <a:gd name="connsiteY23" fmla="*/ 4012221 h 8248651"/>
              <a:gd name="connsiteX24" fmla="*/ 4852274 w 8011106"/>
              <a:gd name="connsiteY24" fmla="*/ 1171656 h 8248651"/>
              <a:gd name="connsiteX25" fmla="*/ 4365655 w 8011106"/>
              <a:gd name="connsiteY25" fmla="*/ 762001 h 8248651"/>
              <a:gd name="connsiteX26" fmla="*/ 3875118 w 8011106"/>
              <a:gd name="connsiteY26" fmla="*/ 426245 h 8248651"/>
              <a:gd name="connsiteX27" fmla="*/ 3551268 w 8011106"/>
              <a:gd name="connsiteY27" fmla="*/ 266702 h 8248651"/>
              <a:gd name="connsiteX28" fmla="*/ 3074630 w 8011106"/>
              <a:gd name="connsiteY28" fmla="*/ 73341 h 8248651"/>
              <a:gd name="connsiteX29" fmla="*/ 3108875 w 8011106"/>
              <a:gd name="connsiteY29" fmla="*/ 79097 h 8248651"/>
              <a:gd name="connsiteX30" fmla="*/ 2855943 w 8011106"/>
              <a:gd name="connsiteY30" fmla="*/ 1 h 8248651"/>
              <a:gd name="connsiteX0" fmla="*/ 3108875 w 8011106"/>
              <a:gd name="connsiteY0" fmla="*/ 5757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2096752 w 8011106"/>
              <a:gd name="connsiteY4" fmla="*/ 6857065 h 8175311"/>
              <a:gd name="connsiteX5" fmla="*/ 1308455 w 8011106"/>
              <a:gd name="connsiteY5" fmla="*/ 7448106 h 8175311"/>
              <a:gd name="connsiteX6" fmla="*/ 624027 w 8011106"/>
              <a:gd name="connsiteY6" fmla="*/ 7805084 h 8175311"/>
              <a:gd name="connsiteX7" fmla="*/ 141488 w 8011106"/>
              <a:gd name="connsiteY7" fmla="*/ 7980657 h 8175311"/>
              <a:gd name="connsiteX8" fmla="*/ 1 w 8011106"/>
              <a:gd name="connsiteY8" fmla="*/ 8013760 h 8175311"/>
              <a:gd name="connsiteX9" fmla="*/ 231805 w 8011106"/>
              <a:gd name="connsiteY9" fmla="*/ 8086411 h 8175311"/>
              <a:gd name="connsiteX10" fmla="*/ 438180 w 8011106"/>
              <a:gd name="connsiteY10" fmla="*/ 8124511 h 8175311"/>
              <a:gd name="connsiteX11" fmla="*/ 689005 w 8011106"/>
              <a:gd name="connsiteY11" fmla="*/ 8149911 h 8175311"/>
              <a:gd name="connsiteX12" fmla="*/ 1089055 w 8011106"/>
              <a:gd name="connsiteY12" fmla="*/ 8162611 h 8175311"/>
              <a:gd name="connsiteX13" fmla="*/ 1527205 w 8011106"/>
              <a:gd name="connsiteY13" fmla="*/ 8175311 h 8175311"/>
              <a:gd name="connsiteX14" fmla="*/ 2003455 w 8011106"/>
              <a:gd name="connsiteY14" fmla="*/ 8156261 h 8175311"/>
              <a:gd name="connsiteX15" fmla="*/ 2400330 w 8011106"/>
              <a:gd name="connsiteY15" fmla="*/ 8086412 h 8175311"/>
              <a:gd name="connsiteX16" fmla="*/ 2878872 w 8011106"/>
              <a:gd name="connsiteY16" fmla="*/ 7950260 h 8175311"/>
              <a:gd name="connsiteX17" fmla="*/ 3138391 w 8011106"/>
              <a:gd name="connsiteY17" fmla="*/ 7841379 h 8175311"/>
              <a:gd name="connsiteX18" fmla="*/ 3292505 w 8011106"/>
              <a:gd name="connsiteY18" fmla="*/ 7791137 h 8175311"/>
              <a:gd name="connsiteX19" fmla="*/ 3784630 w 8011106"/>
              <a:gd name="connsiteY19" fmla="*/ 7553012 h 8175311"/>
              <a:gd name="connsiteX20" fmla="*/ 4124355 w 8011106"/>
              <a:gd name="connsiteY20" fmla="*/ 7356162 h 8175311"/>
              <a:gd name="connsiteX21" fmla="*/ 4470430 w 8011106"/>
              <a:gd name="connsiteY21" fmla="*/ 7105337 h 8175311"/>
              <a:gd name="connsiteX22" fmla="*/ 4780837 w 8011106"/>
              <a:gd name="connsiteY22" fmla="*/ 6841484 h 8175311"/>
              <a:gd name="connsiteX23" fmla="*/ 8011106 w 8011106"/>
              <a:gd name="connsiteY23" fmla="*/ 3938881 h 8175311"/>
              <a:gd name="connsiteX24" fmla="*/ 4852274 w 8011106"/>
              <a:gd name="connsiteY24" fmla="*/ 1098316 h 8175311"/>
              <a:gd name="connsiteX25" fmla="*/ 4365655 w 8011106"/>
              <a:gd name="connsiteY25" fmla="*/ 688661 h 8175311"/>
              <a:gd name="connsiteX26" fmla="*/ 3875118 w 8011106"/>
              <a:gd name="connsiteY26" fmla="*/ 352905 h 8175311"/>
              <a:gd name="connsiteX27" fmla="*/ 3551268 w 8011106"/>
              <a:gd name="connsiteY27" fmla="*/ 193362 h 8175311"/>
              <a:gd name="connsiteX28" fmla="*/ 3074630 w 8011106"/>
              <a:gd name="connsiteY28" fmla="*/ 1 h 8175311"/>
              <a:gd name="connsiteX29" fmla="*/ 3108875 w 8011106"/>
              <a:gd name="connsiteY29" fmla="*/ 5757 h 8175311"/>
              <a:gd name="connsiteX0" fmla="*/ 3074630 w 8011106"/>
              <a:gd name="connsiteY0" fmla="*/ 1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2096752 w 8011106"/>
              <a:gd name="connsiteY4" fmla="*/ 6857065 h 8175311"/>
              <a:gd name="connsiteX5" fmla="*/ 1308455 w 8011106"/>
              <a:gd name="connsiteY5" fmla="*/ 7448106 h 8175311"/>
              <a:gd name="connsiteX6" fmla="*/ 624027 w 8011106"/>
              <a:gd name="connsiteY6" fmla="*/ 7805084 h 8175311"/>
              <a:gd name="connsiteX7" fmla="*/ 141488 w 8011106"/>
              <a:gd name="connsiteY7" fmla="*/ 7980657 h 8175311"/>
              <a:gd name="connsiteX8" fmla="*/ 1 w 8011106"/>
              <a:gd name="connsiteY8" fmla="*/ 8013760 h 8175311"/>
              <a:gd name="connsiteX9" fmla="*/ 231805 w 8011106"/>
              <a:gd name="connsiteY9" fmla="*/ 8086411 h 8175311"/>
              <a:gd name="connsiteX10" fmla="*/ 438180 w 8011106"/>
              <a:gd name="connsiteY10" fmla="*/ 8124511 h 8175311"/>
              <a:gd name="connsiteX11" fmla="*/ 689005 w 8011106"/>
              <a:gd name="connsiteY11" fmla="*/ 8149911 h 8175311"/>
              <a:gd name="connsiteX12" fmla="*/ 1089055 w 8011106"/>
              <a:gd name="connsiteY12" fmla="*/ 8162611 h 8175311"/>
              <a:gd name="connsiteX13" fmla="*/ 1527205 w 8011106"/>
              <a:gd name="connsiteY13" fmla="*/ 8175311 h 8175311"/>
              <a:gd name="connsiteX14" fmla="*/ 2003455 w 8011106"/>
              <a:gd name="connsiteY14" fmla="*/ 8156261 h 8175311"/>
              <a:gd name="connsiteX15" fmla="*/ 2400330 w 8011106"/>
              <a:gd name="connsiteY15" fmla="*/ 8086412 h 8175311"/>
              <a:gd name="connsiteX16" fmla="*/ 2878872 w 8011106"/>
              <a:gd name="connsiteY16" fmla="*/ 7950260 h 8175311"/>
              <a:gd name="connsiteX17" fmla="*/ 3138391 w 8011106"/>
              <a:gd name="connsiteY17" fmla="*/ 7841379 h 8175311"/>
              <a:gd name="connsiteX18" fmla="*/ 3292505 w 8011106"/>
              <a:gd name="connsiteY18" fmla="*/ 7791137 h 8175311"/>
              <a:gd name="connsiteX19" fmla="*/ 3784630 w 8011106"/>
              <a:gd name="connsiteY19" fmla="*/ 7553012 h 8175311"/>
              <a:gd name="connsiteX20" fmla="*/ 4124355 w 8011106"/>
              <a:gd name="connsiteY20" fmla="*/ 7356162 h 8175311"/>
              <a:gd name="connsiteX21" fmla="*/ 4470430 w 8011106"/>
              <a:gd name="connsiteY21" fmla="*/ 7105337 h 8175311"/>
              <a:gd name="connsiteX22" fmla="*/ 4780837 w 8011106"/>
              <a:gd name="connsiteY22" fmla="*/ 6841484 h 8175311"/>
              <a:gd name="connsiteX23" fmla="*/ 8011106 w 8011106"/>
              <a:gd name="connsiteY23" fmla="*/ 3938881 h 8175311"/>
              <a:gd name="connsiteX24" fmla="*/ 4852274 w 8011106"/>
              <a:gd name="connsiteY24" fmla="*/ 1098316 h 8175311"/>
              <a:gd name="connsiteX25" fmla="*/ 4365655 w 8011106"/>
              <a:gd name="connsiteY25" fmla="*/ 688661 h 8175311"/>
              <a:gd name="connsiteX26" fmla="*/ 3875118 w 8011106"/>
              <a:gd name="connsiteY26" fmla="*/ 352905 h 8175311"/>
              <a:gd name="connsiteX27" fmla="*/ 3551268 w 8011106"/>
              <a:gd name="connsiteY27" fmla="*/ 193362 h 8175311"/>
              <a:gd name="connsiteX28" fmla="*/ 3074630 w 8011106"/>
              <a:gd name="connsiteY28" fmla="*/ 1 h 8175311"/>
              <a:gd name="connsiteX0" fmla="*/ 3163166 w 8011106"/>
              <a:gd name="connsiteY0" fmla="*/ 0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2096752 w 8011106"/>
              <a:gd name="connsiteY4" fmla="*/ 6857065 h 8175311"/>
              <a:gd name="connsiteX5" fmla="*/ 1308455 w 8011106"/>
              <a:gd name="connsiteY5" fmla="*/ 7448106 h 8175311"/>
              <a:gd name="connsiteX6" fmla="*/ 624027 w 8011106"/>
              <a:gd name="connsiteY6" fmla="*/ 7805084 h 8175311"/>
              <a:gd name="connsiteX7" fmla="*/ 141488 w 8011106"/>
              <a:gd name="connsiteY7" fmla="*/ 7980657 h 8175311"/>
              <a:gd name="connsiteX8" fmla="*/ 1 w 8011106"/>
              <a:gd name="connsiteY8" fmla="*/ 8013760 h 8175311"/>
              <a:gd name="connsiteX9" fmla="*/ 231805 w 8011106"/>
              <a:gd name="connsiteY9" fmla="*/ 8086411 h 8175311"/>
              <a:gd name="connsiteX10" fmla="*/ 438180 w 8011106"/>
              <a:gd name="connsiteY10" fmla="*/ 8124511 h 8175311"/>
              <a:gd name="connsiteX11" fmla="*/ 689005 w 8011106"/>
              <a:gd name="connsiteY11" fmla="*/ 8149911 h 8175311"/>
              <a:gd name="connsiteX12" fmla="*/ 1089055 w 8011106"/>
              <a:gd name="connsiteY12" fmla="*/ 8162611 h 8175311"/>
              <a:gd name="connsiteX13" fmla="*/ 1527205 w 8011106"/>
              <a:gd name="connsiteY13" fmla="*/ 8175311 h 8175311"/>
              <a:gd name="connsiteX14" fmla="*/ 2003455 w 8011106"/>
              <a:gd name="connsiteY14" fmla="*/ 8156261 h 8175311"/>
              <a:gd name="connsiteX15" fmla="*/ 2400330 w 8011106"/>
              <a:gd name="connsiteY15" fmla="*/ 8086412 h 8175311"/>
              <a:gd name="connsiteX16" fmla="*/ 2878872 w 8011106"/>
              <a:gd name="connsiteY16" fmla="*/ 7950260 h 8175311"/>
              <a:gd name="connsiteX17" fmla="*/ 3138391 w 8011106"/>
              <a:gd name="connsiteY17" fmla="*/ 7841379 h 8175311"/>
              <a:gd name="connsiteX18" fmla="*/ 3292505 w 8011106"/>
              <a:gd name="connsiteY18" fmla="*/ 7791137 h 8175311"/>
              <a:gd name="connsiteX19" fmla="*/ 3784630 w 8011106"/>
              <a:gd name="connsiteY19" fmla="*/ 7553012 h 8175311"/>
              <a:gd name="connsiteX20" fmla="*/ 4124355 w 8011106"/>
              <a:gd name="connsiteY20" fmla="*/ 7356162 h 8175311"/>
              <a:gd name="connsiteX21" fmla="*/ 4470430 w 8011106"/>
              <a:gd name="connsiteY21" fmla="*/ 7105337 h 8175311"/>
              <a:gd name="connsiteX22" fmla="*/ 4780837 w 8011106"/>
              <a:gd name="connsiteY22" fmla="*/ 6841484 h 8175311"/>
              <a:gd name="connsiteX23" fmla="*/ 8011106 w 8011106"/>
              <a:gd name="connsiteY23" fmla="*/ 3938881 h 8175311"/>
              <a:gd name="connsiteX24" fmla="*/ 4852274 w 8011106"/>
              <a:gd name="connsiteY24" fmla="*/ 1098316 h 8175311"/>
              <a:gd name="connsiteX25" fmla="*/ 4365655 w 8011106"/>
              <a:gd name="connsiteY25" fmla="*/ 688661 h 8175311"/>
              <a:gd name="connsiteX26" fmla="*/ 3875118 w 8011106"/>
              <a:gd name="connsiteY26" fmla="*/ 352905 h 8175311"/>
              <a:gd name="connsiteX27" fmla="*/ 3551268 w 8011106"/>
              <a:gd name="connsiteY27" fmla="*/ 193362 h 8175311"/>
              <a:gd name="connsiteX28" fmla="*/ 3163166 w 8011106"/>
              <a:gd name="connsiteY28" fmla="*/ 0 h 8175311"/>
              <a:gd name="connsiteX0" fmla="*/ 3163166 w 8011106"/>
              <a:gd name="connsiteY0" fmla="*/ 0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1308455 w 8011106"/>
              <a:gd name="connsiteY4" fmla="*/ 7448106 h 8175311"/>
              <a:gd name="connsiteX5" fmla="*/ 624027 w 8011106"/>
              <a:gd name="connsiteY5" fmla="*/ 7805084 h 8175311"/>
              <a:gd name="connsiteX6" fmla="*/ 141488 w 8011106"/>
              <a:gd name="connsiteY6" fmla="*/ 7980657 h 8175311"/>
              <a:gd name="connsiteX7" fmla="*/ 1 w 8011106"/>
              <a:gd name="connsiteY7" fmla="*/ 8013760 h 8175311"/>
              <a:gd name="connsiteX8" fmla="*/ 231805 w 8011106"/>
              <a:gd name="connsiteY8" fmla="*/ 8086411 h 8175311"/>
              <a:gd name="connsiteX9" fmla="*/ 438180 w 8011106"/>
              <a:gd name="connsiteY9" fmla="*/ 8124511 h 8175311"/>
              <a:gd name="connsiteX10" fmla="*/ 689005 w 8011106"/>
              <a:gd name="connsiteY10" fmla="*/ 8149911 h 8175311"/>
              <a:gd name="connsiteX11" fmla="*/ 1089055 w 8011106"/>
              <a:gd name="connsiteY11" fmla="*/ 8162611 h 8175311"/>
              <a:gd name="connsiteX12" fmla="*/ 1527205 w 8011106"/>
              <a:gd name="connsiteY12" fmla="*/ 8175311 h 8175311"/>
              <a:gd name="connsiteX13" fmla="*/ 2003455 w 8011106"/>
              <a:gd name="connsiteY13" fmla="*/ 8156261 h 8175311"/>
              <a:gd name="connsiteX14" fmla="*/ 2400330 w 8011106"/>
              <a:gd name="connsiteY14" fmla="*/ 8086412 h 8175311"/>
              <a:gd name="connsiteX15" fmla="*/ 2878872 w 8011106"/>
              <a:gd name="connsiteY15" fmla="*/ 7950260 h 8175311"/>
              <a:gd name="connsiteX16" fmla="*/ 3138391 w 8011106"/>
              <a:gd name="connsiteY16" fmla="*/ 7841379 h 8175311"/>
              <a:gd name="connsiteX17" fmla="*/ 3292505 w 8011106"/>
              <a:gd name="connsiteY17" fmla="*/ 7791137 h 8175311"/>
              <a:gd name="connsiteX18" fmla="*/ 3784630 w 8011106"/>
              <a:gd name="connsiteY18" fmla="*/ 7553012 h 8175311"/>
              <a:gd name="connsiteX19" fmla="*/ 4124355 w 8011106"/>
              <a:gd name="connsiteY19" fmla="*/ 7356162 h 8175311"/>
              <a:gd name="connsiteX20" fmla="*/ 4470430 w 8011106"/>
              <a:gd name="connsiteY20" fmla="*/ 7105337 h 8175311"/>
              <a:gd name="connsiteX21" fmla="*/ 4780837 w 8011106"/>
              <a:gd name="connsiteY21" fmla="*/ 6841484 h 8175311"/>
              <a:gd name="connsiteX22" fmla="*/ 8011106 w 8011106"/>
              <a:gd name="connsiteY22" fmla="*/ 3938881 h 8175311"/>
              <a:gd name="connsiteX23" fmla="*/ 4852274 w 8011106"/>
              <a:gd name="connsiteY23" fmla="*/ 1098316 h 8175311"/>
              <a:gd name="connsiteX24" fmla="*/ 4365655 w 8011106"/>
              <a:gd name="connsiteY24" fmla="*/ 688661 h 8175311"/>
              <a:gd name="connsiteX25" fmla="*/ 3875118 w 8011106"/>
              <a:gd name="connsiteY25" fmla="*/ 352905 h 8175311"/>
              <a:gd name="connsiteX26" fmla="*/ 3551268 w 8011106"/>
              <a:gd name="connsiteY26" fmla="*/ 193362 h 8175311"/>
              <a:gd name="connsiteX27" fmla="*/ 3163166 w 8011106"/>
              <a:gd name="connsiteY27" fmla="*/ 0 h 8175311"/>
              <a:gd name="connsiteX0" fmla="*/ 3163166 w 8011106"/>
              <a:gd name="connsiteY0" fmla="*/ 0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624027 w 8011106"/>
              <a:gd name="connsiteY4" fmla="*/ 7805084 h 8175311"/>
              <a:gd name="connsiteX5" fmla="*/ 141488 w 8011106"/>
              <a:gd name="connsiteY5" fmla="*/ 7980657 h 8175311"/>
              <a:gd name="connsiteX6" fmla="*/ 1 w 8011106"/>
              <a:gd name="connsiteY6" fmla="*/ 8013760 h 8175311"/>
              <a:gd name="connsiteX7" fmla="*/ 231805 w 8011106"/>
              <a:gd name="connsiteY7" fmla="*/ 8086411 h 8175311"/>
              <a:gd name="connsiteX8" fmla="*/ 438180 w 8011106"/>
              <a:gd name="connsiteY8" fmla="*/ 8124511 h 8175311"/>
              <a:gd name="connsiteX9" fmla="*/ 689005 w 8011106"/>
              <a:gd name="connsiteY9" fmla="*/ 8149911 h 8175311"/>
              <a:gd name="connsiteX10" fmla="*/ 1089055 w 8011106"/>
              <a:gd name="connsiteY10" fmla="*/ 8162611 h 8175311"/>
              <a:gd name="connsiteX11" fmla="*/ 1527205 w 8011106"/>
              <a:gd name="connsiteY11" fmla="*/ 8175311 h 8175311"/>
              <a:gd name="connsiteX12" fmla="*/ 2003455 w 8011106"/>
              <a:gd name="connsiteY12" fmla="*/ 8156261 h 8175311"/>
              <a:gd name="connsiteX13" fmla="*/ 2400330 w 8011106"/>
              <a:gd name="connsiteY13" fmla="*/ 8086412 h 8175311"/>
              <a:gd name="connsiteX14" fmla="*/ 2878872 w 8011106"/>
              <a:gd name="connsiteY14" fmla="*/ 7950260 h 8175311"/>
              <a:gd name="connsiteX15" fmla="*/ 3138391 w 8011106"/>
              <a:gd name="connsiteY15" fmla="*/ 7841379 h 8175311"/>
              <a:gd name="connsiteX16" fmla="*/ 3292505 w 8011106"/>
              <a:gd name="connsiteY16" fmla="*/ 7791137 h 8175311"/>
              <a:gd name="connsiteX17" fmla="*/ 3784630 w 8011106"/>
              <a:gd name="connsiteY17" fmla="*/ 7553012 h 8175311"/>
              <a:gd name="connsiteX18" fmla="*/ 4124355 w 8011106"/>
              <a:gd name="connsiteY18" fmla="*/ 7356162 h 8175311"/>
              <a:gd name="connsiteX19" fmla="*/ 4470430 w 8011106"/>
              <a:gd name="connsiteY19" fmla="*/ 7105337 h 8175311"/>
              <a:gd name="connsiteX20" fmla="*/ 4780837 w 8011106"/>
              <a:gd name="connsiteY20" fmla="*/ 6841484 h 8175311"/>
              <a:gd name="connsiteX21" fmla="*/ 8011106 w 8011106"/>
              <a:gd name="connsiteY21" fmla="*/ 3938881 h 8175311"/>
              <a:gd name="connsiteX22" fmla="*/ 4852274 w 8011106"/>
              <a:gd name="connsiteY22" fmla="*/ 1098316 h 8175311"/>
              <a:gd name="connsiteX23" fmla="*/ 4365655 w 8011106"/>
              <a:gd name="connsiteY23" fmla="*/ 688661 h 8175311"/>
              <a:gd name="connsiteX24" fmla="*/ 3875118 w 8011106"/>
              <a:gd name="connsiteY24" fmla="*/ 352905 h 8175311"/>
              <a:gd name="connsiteX25" fmla="*/ 3551268 w 8011106"/>
              <a:gd name="connsiteY25" fmla="*/ 193362 h 8175311"/>
              <a:gd name="connsiteX26" fmla="*/ 3163166 w 8011106"/>
              <a:gd name="connsiteY26" fmla="*/ 0 h 8175311"/>
              <a:gd name="connsiteX0" fmla="*/ 3163166 w 8011106"/>
              <a:gd name="connsiteY0" fmla="*/ 0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141488 w 8011106"/>
              <a:gd name="connsiteY4" fmla="*/ 7980657 h 8175311"/>
              <a:gd name="connsiteX5" fmla="*/ 1 w 8011106"/>
              <a:gd name="connsiteY5" fmla="*/ 8013760 h 8175311"/>
              <a:gd name="connsiteX6" fmla="*/ 231805 w 8011106"/>
              <a:gd name="connsiteY6" fmla="*/ 8086411 h 8175311"/>
              <a:gd name="connsiteX7" fmla="*/ 438180 w 8011106"/>
              <a:gd name="connsiteY7" fmla="*/ 8124511 h 8175311"/>
              <a:gd name="connsiteX8" fmla="*/ 689005 w 8011106"/>
              <a:gd name="connsiteY8" fmla="*/ 8149911 h 8175311"/>
              <a:gd name="connsiteX9" fmla="*/ 1089055 w 8011106"/>
              <a:gd name="connsiteY9" fmla="*/ 8162611 h 8175311"/>
              <a:gd name="connsiteX10" fmla="*/ 1527205 w 8011106"/>
              <a:gd name="connsiteY10" fmla="*/ 8175311 h 8175311"/>
              <a:gd name="connsiteX11" fmla="*/ 2003455 w 8011106"/>
              <a:gd name="connsiteY11" fmla="*/ 8156261 h 8175311"/>
              <a:gd name="connsiteX12" fmla="*/ 2400330 w 8011106"/>
              <a:gd name="connsiteY12" fmla="*/ 8086412 h 8175311"/>
              <a:gd name="connsiteX13" fmla="*/ 2878872 w 8011106"/>
              <a:gd name="connsiteY13" fmla="*/ 7950260 h 8175311"/>
              <a:gd name="connsiteX14" fmla="*/ 3138391 w 8011106"/>
              <a:gd name="connsiteY14" fmla="*/ 7841379 h 8175311"/>
              <a:gd name="connsiteX15" fmla="*/ 3292505 w 8011106"/>
              <a:gd name="connsiteY15" fmla="*/ 7791137 h 8175311"/>
              <a:gd name="connsiteX16" fmla="*/ 3784630 w 8011106"/>
              <a:gd name="connsiteY16" fmla="*/ 7553012 h 8175311"/>
              <a:gd name="connsiteX17" fmla="*/ 4124355 w 8011106"/>
              <a:gd name="connsiteY17" fmla="*/ 7356162 h 8175311"/>
              <a:gd name="connsiteX18" fmla="*/ 4470430 w 8011106"/>
              <a:gd name="connsiteY18" fmla="*/ 7105337 h 8175311"/>
              <a:gd name="connsiteX19" fmla="*/ 4780837 w 8011106"/>
              <a:gd name="connsiteY19" fmla="*/ 6841484 h 8175311"/>
              <a:gd name="connsiteX20" fmla="*/ 8011106 w 8011106"/>
              <a:gd name="connsiteY20" fmla="*/ 3938881 h 8175311"/>
              <a:gd name="connsiteX21" fmla="*/ 4852274 w 8011106"/>
              <a:gd name="connsiteY21" fmla="*/ 1098316 h 8175311"/>
              <a:gd name="connsiteX22" fmla="*/ 4365655 w 8011106"/>
              <a:gd name="connsiteY22" fmla="*/ 688661 h 8175311"/>
              <a:gd name="connsiteX23" fmla="*/ 3875118 w 8011106"/>
              <a:gd name="connsiteY23" fmla="*/ 352905 h 8175311"/>
              <a:gd name="connsiteX24" fmla="*/ 3551268 w 8011106"/>
              <a:gd name="connsiteY24" fmla="*/ 193362 h 8175311"/>
              <a:gd name="connsiteX25" fmla="*/ 3163166 w 8011106"/>
              <a:gd name="connsiteY25" fmla="*/ 0 h 8175311"/>
              <a:gd name="connsiteX0" fmla="*/ 3163166 w 8011106"/>
              <a:gd name="connsiteY0" fmla="*/ 0 h 8175311"/>
              <a:gd name="connsiteX1" fmla="*/ 3138391 w 8011106"/>
              <a:gd name="connsiteY1" fmla="*/ 1953595 h 8175311"/>
              <a:gd name="connsiteX2" fmla="*/ 5342621 w 8011106"/>
              <a:gd name="connsiteY2" fmla="*/ 3938881 h 8175311"/>
              <a:gd name="connsiteX3" fmla="*/ 3138391 w 8011106"/>
              <a:gd name="connsiteY3" fmla="*/ 5893541 h 8175311"/>
              <a:gd name="connsiteX4" fmla="*/ 141488 w 8011106"/>
              <a:gd name="connsiteY4" fmla="*/ 7980657 h 8175311"/>
              <a:gd name="connsiteX5" fmla="*/ 1 w 8011106"/>
              <a:gd name="connsiteY5" fmla="*/ 8013760 h 8175311"/>
              <a:gd name="connsiteX6" fmla="*/ 231805 w 8011106"/>
              <a:gd name="connsiteY6" fmla="*/ 8086411 h 8175311"/>
              <a:gd name="connsiteX7" fmla="*/ 438180 w 8011106"/>
              <a:gd name="connsiteY7" fmla="*/ 8124511 h 8175311"/>
              <a:gd name="connsiteX8" fmla="*/ 689005 w 8011106"/>
              <a:gd name="connsiteY8" fmla="*/ 8149911 h 8175311"/>
              <a:gd name="connsiteX9" fmla="*/ 1527205 w 8011106"/>
              <a:gd name="connsiteY9" fmla="*/ 8175311 h 8175311"/>
              <a:gd name="connsiteX10" fmla="*/ 2003455 w 8011106"/>
              <a:gd name="connsiteY10" fmla="*/ 8156261 h 8175311"/>
              <a:gd name="connsiteX11" fmla="*/ 2400330 w 8011106"/>
              <a:gd name="connsiteY11" fmla="*/ 8086412 h 8175311"/>
              <a:gd name="connsiteX12" fmla="*/ 2878872 w 8011106"/>
              <a:gd name="connsiteY12" fmla="*/ 7950260 h 8175311"/>
              <a:gd name="connsiteX13" fmla="*/ 3138391 w 8011106"/>
              <a:gd name="connsiteY13" fmla="*/ 7841379 h 8175311"/>
              <a:gd name="connsiteX14" fmla="*/ 3292505 w 8011106"/>
              <a:gd name="connsiteY14" fmla="*/ 7791137 h 8175311"/>
              <a:gd name="connsiteX15" fmla="*/ 3784630 w 8011106"/>
              <a:gd name="connsiteY15" fmla="*/ 7553012 h 8175311"/>
              <a:gd name="connsiteX16" fmla="*/ 4124355 w 8011106"/>
              <a:gd name="connsiteY16" fmla="*/ 7356162 h 8175311"/>
              <a:gd name="connsiteX17" fmla="*/ 4470430 w 8011106"/>
              <a:gd name="connsiteY17" fmla="*/ 7105337 h 8175311"/>
              <a:gd name="connsiteX18" fmla="*/ 4780837 w 8011106"/>
              <a:gd name="connsiteY18" fmla="*/ 6841484 h 8175311"/>
              <a:gd name="connsiteX19" fmla="*/ 8011106 w 8011106"/>
              <a:gd name="connsiteY19" fmla="*/ 3938881 h 8175311"/>
              <a:gd name="connsiteX20" fmla="*/ 4852274 w 8011106"/>
              <a:gd name="connsiteY20" fmla="*/ 1098316 h 8175311"/>
              <a:gd name="connsiteX21" fmla="*/ 4365655 w 8011106"/>
              <a:gd name="connsiteY21" fmla="*/ 688661 h 8175311"/>
              <a:gd name="connsiteX22" fmla="*/ 3875118 w 8011106"/>
              <a:gd name="connsiteY22" fmla="*/ 352905 h 8175311"/>
              <a:gd name="connsiteX23" fmla="*/ 3551268 w 8011106"/>
              <a:gd name="connsiteY23" fmla="*/ 193362 h 8175311"/>
              <a:gd name="connsiteX24" fmla="*/ 3163166 w 8011106"/>
              <a:gd name="connsiteY24" fmla="*/ 0 h 8175311"/>
              <a:gd name="connsiteX0" fmla="*/ 3163166 w 8011106"/>
              <a:gd name="connsiteY0" fmla="*/ 0 h 8156262"/>
              <a:gd name="connsiteX1" fmla="*/ 3138391 w 8011106"/>
              <a:gd name="connsiteY1" fmla="*/ 1953595 h 8156262"/>
              <a:gd name="connsiteX2" fmla="*/ 5342621 w 8011106"/>
              <a:gd name="connsiteY2" fmla="*/ 3938881 h 8156262"/>
              <a:gd name="connsiteX3" fmla="*/ 3138391 w 8011106"/>
              <a:gd name="connsiteY3" fmla="*/ 5893541 h 8156262"/>
              <a:gd name="connsiteX4" fmla="*/ 141488 w 8011106"/>
              <a:gd name="connsiteY4" fmla="*/ 7980657 h 8156262"/>
              <a:gd name="connsiteX5" fmla="*/ 1 w 8011106"/>
              <a:gd name="connsiteY5" fmla="*/ 8013760 h 8156262"/>
              <a:gd name="connsiteX6" fmla="*/ 231805 w 8011106"/>
              <a:gd name="connsiteY6" fmla="*/ 8086411 h 8156262"/>
              <a:gd name="connsiteX7" fmla="*/ 438180 w 8011106"/>
              <a:gd name="connsiteY7" fmla="*/ 8124511 h 8156262"/>
              <a:gd name="connsiteX8" fmla="*/ 689005 w 8011106"/>
              <a:gd name="connsiteY8" fmla="*/ 8149911 h 8156262"/>
              <a:gd name="connsiteX9" fmla="*/ 2003455 w 8011106"/>
              <a:gd name="connsiteY9" fmla="*/ 8156261 h 8156262"/>
              <a:gd name="connsiteX10" fmla="*/ 2400330 w 8011106"/>
              <a:gd name="connsiteY10" fmla="*/ 8086412 h 8156262"/>
              <a:gd name="connsiteX11" fmla="*/ 2878872 w 8011106"/>
              <a:gd name="connsiteY11" fmla="*/ 7950260 h 8156262"/>
              <a:gd name="connsiteX12" fmla="*/ 3138391 w 8011106"/>
              <a:gd name="connsiteY12" fmla="*/ 7841379 h 8156262"/>
              <a:gd name="connsiteX13" fmla="*/ 3292505 w 8011106"/>
              <a:gd name="connsiteY13" fmla="*/ 7791137 h 8156262"/>
              <a:gd name="connsiteX14" fmla="*/ 3784630 w 8011106"/>
              <a:gd name="connsiteY14" fmla="*/ 7553012 h 8156262"/>
              <a:gd name="connsiteX15" fmla="*/ 4124355 w 8011106"/>
              <a:gd name="connsiteY15" fmla="*/ 7356162 h 8156262"/>
              <a:gd name="connsiteX16" fmla="*/ 4470430 w 8011106"/>
              <a:gd name="connsiteY16" fmla="*/ 7105337 h 8156262"/>
              <a:gd name="connsiteX17" fmla="*/ 4780837 w 8011106"/>
              <a:gd name="connsiteY17" fmla="*/ 6841484 h 8156262"/>
              <a:gd name="connsiteX18" fmla="*/ 8011106 w 8011106"/>
              <a:gd name="connsiteY18" fmla="*/ 3938881 h 8156262"/>
              <a:gd name="connsiteX19" fmla="*/ 4852274 w 8011106"/>
              <a:gd name="connsiteY19" fmla="*/ 1098316 h 8156262"/>
              <a:gd name="connsiteX20" fmla="*/ 4365655 w 8011106"/>
              <a:gd name="connsiteY20" fmla="*/ 688661 h 8156262"/>
              <a:gd name="connsiteX21" fmla="*/ 3875118 w 8011106"/>
              <a:gd name="connsiteY21" fmla="*/ 352905 h 8156262"/>
              <a:gd name="connsiteX22" fmla="*/ 3551268 w 8011106"/>
              <a:gd name="connsiteY22" fmla="*/ 193362 h 8156262"/>
              <a:gd name="connsiteX23" fmla="*/ 3163166 w 8011106"/>
              <a:gd name="connsiteY23" fmla="*/ 0 h 8156262"/>
              <a:gd name="connsiteX0" fmla="*/ 3163166 w 8011106"/>
              <a:gd name="connsiteY0" fmla="*/ 0 h 8156262"/>
              <a:gd name="connsiteX1" fmla="*/ 3138391 w 8011106"/>
              <a:gd name="connsiteY1" fmla="*/ 1953595 h 8156262"/>
              <a:gd name="connsiteX2" fmla="*/ 5342621 w 8011106"/>
              <a:gd name="connsiteY2" fmla="*/ 3938881 h 8156262"/>
              <a:gd name="connsiteX3" fmla="*/ 3138391 w 8011106"/>
              <a:gd name="connsiteY3" fmla="*/ 5893541 h 8156262"/>
              <a:gd name="connsiteX4" fmla="*/ 141488 w 8011106"/>
              <a:gd name="connsiteY4" fmla="*/ 7980657 h 8156262"/>
              <a:gd name="connsiteX5" fmla="*/ 1 w 8011106"/>
              <a:gd name="connsiteY5" fmla="*/ 8013760 h 8156262"/>
              <a:gd name="connsiteX6" fmla="*/ 231805 w 8011106"/>
              <a:gd name="connsiteY6" fmla="*/ 8086411 h 8156262"/>
              <a:gd name="connsiteX7" fmla="*/ 438180 w 8011106"/>
              <a:gd name="connsiteY7" fmla="*/ 8124511 h 8156262"/>
              <a:gd name="connsiteX8" fmla="*/ 2003455 w 8011106"/>
              <a:gd name="connsiteY8" fmla="*/ 8156261 h 8156262"/>
              <a:gd name="connsiteX9" fmla="*/ 2400330 w 8011106"/>
              <a:gd name="connsiteY9" fmla="*/ 8086412 h 8156262"/>
              <a:gd name="connsiteX10" fmla="*/ 2878872 w 8011106"/>
              <a:gd name="connsiteY10" fmla="*/ 7950260 h 8156262"/>
              <a:gd name="connsiteX11" fmla="*/ 3138391 w 8011106"/>
              <a:gd name="connsiteY11" fmla="*/ 7841379 h 8156262"/>
              <a:gd name="connsiteX12" fmla="*/ 3292505 w 8011106"/>
              <a:gd name="connsiteY12" fmla="*/ 7791137 h 8156262"/>
              <a:gd name="connsiteX13" fmla="*/ 3784630 w 8011106"/>
              <a:gd name="connsiteY13" fmla="*/ 7553012 h 8156262"/>
              <a:gd name="connsiteX14" fmla="*/ 4124355 w 8011106"/>
              <a:gd name="connsiteY14" fmla="*/ 7356162 h 8156262"/>
              <a:gd name="connsiteX15" fmla="*/ 4470430 w 8011106"/>
              <a:gd name="connsiteY15" fmla="*/ 7105337 h 8156262"/>
              <a:gd name="connsiteX16" fmla="*/ 4780837 w 8011106"/>
              <a:gd name="connsiteY16" fmla="*/ 6841484 h 8156262"/>
              <a:gd name="connsiteX17" fmla="*/ 8011106 w 8011106"/>
              <a:gd name="connsiteY17" fmla="*/ 3938881 h 8156262"/>
              <a:gd name="connsiteX18" fmla="*/ 4852274 w 8011106"/>
              <a:gd name="connsiteY18" fmla="*/ 1098316 h 8156262"/>
              <a:gd name="connsiteX19" fmla="*/ 4365655 w 8011106"/>
              <a:gd name="connsiteY19" fmla="*/ 688661 h 8156262"/>
              <a:gd name="connsiteX20" fmla="*/ 3875118 w 8011106"/>
              <a:gd name="connsiteY20" fmla="*/ 352905 h 8156262"/>
              <a:gd name="connsiteX21" fmla="*/ 3551268 w 8011106"/>
              <a:gd name="connsiteY21" fmla="*/ 193362 h 8156262"/>
              <a:gd name="connsiteX22" fmla="*/ 3163166 w 8011106"/>
              <a:gd name="connsiteY22" fmla="*/ 0 h 8156262"/>
              <a:gd name="connsiteX0" fmla="*/ 3163166 w 8011106"/>
              <a:gd name="connsiteY0" fmla="*/ 0 h 8156262"/>
              <a:gd name="connsiteX1" fmla="*/ 3138391 w 8011106"/>
              <a:gd name="connsiteY1" fmla="*/ 1953595 h 8156262"/>
              <a:gd name="connsiteX2" fmla="*/ 5342621 w 8011106"/>
              <a:gd name="connsiteY2" fmla="*/ 3938881 h 8156262"/>
              <a:gd name="connsiteX3" fmla="*/ 3138391 w 8011106"/>
              <a:gd name="connsiteY3" fmla="*/ 5893541 h 8156262"/>
              <a:gd name="connsiteX4" fmla="*/ 141488 w 8011106"/>
              <a:gd name="connsiteY4" fmla="*/ 7980657 h 8156262"/>
              <a:gd name="connsiteX5" fmla="*/ 1 w 8011106"/>
              <a:gd name="connsiteY5" fmla="*/ 8013760 h 8156262"/>
              <a:gd name="connsiteX6" fmla="*/ 231805 w 8011106"/>
              <a:gd name="connsiteY6" fmla="*/ 8086411 h 8156262"/>
              <a:gd name="connsiteX7" fmla="*/ 438180 w 8011106"/>
              <a:gd name="connsiteY7" fmla="*/ 8124511 h 8156262"/>
              <a:gd name="connsiteX8" fmla="*/ 2003455 w 8011106"/>
              <a:gd name="connsiteY8" fmla="*/ 8156261 h 8156262"/>
              <a:gd name="connsiteX9" fmla="*/ 2400330 w 8011106"/>
              <a:gd name="connsiteY9" fmla="*/ 8086412 h 8156262"/>
              <a:gd name="connsiteX10" fmla="*/ 3138391 w 8011106"/>
              <a:gd name="connsiteY10" fmla="*/ 7841379 h 8156262"/>
              <a:gd name="connsiteX11" fmla="*/ 3292505 w 8011106"/>
              <a:gd name="connsiteY11" fmla="*/ 7791137 h 8156262"/>
              <a:gd name="connsiteX12" fmla="*/ 3784630 w 8011106"/>
              <a:gd name="connsiteY12" fmla="*/ 7553012 h 8156262"/>
              <a:gd name="connsiteX13" fmla="*/ 4124355 w 8011106"/>
              <a:gd name="connsiteY13" fmla="*/ 7356162 h 8156262"/>
              <a:gd name="connsiteX14" fmla="*/ 4470430 w 8011106"/>
              <a:gd name="connsiteY14" fmla="*/ 7105337 h 8156262"/>
              <a:gd name="connsiteX15" fmla="*/ 4780837 w 8011106"/>
              <a:gd name="connsiteY15" fmla="*/ 6841484 h 8156262"/>
              <a:gd name="connsiteX16" fmla="*/ 8011106 w 8011106"/>
              <a:gd name="connsiteY16" fmla="*/ 3938881 h 8156262"/>
              <a:gd name="connsiteX17" fmla="*/ 4852274 w 8011106"/>
              <a:gd name="connsiteY17" fmla="*/ 1098316 h 8156262"/>
              <a:gd name="connsiteX18" fmla="*/ 4365655 w 8011106"/>
              <a:gd name="connsiteY18" fmla="*/ 688661 h 8156262"/>
              <a:gd name="connsiteX19" fmla="*/ 3875118 w 8011106"/>
              <a:gd name="connsiteY19" fmla="*/ 352905 h 8156262"/>
              <a:gd name="connsiteX20" fmla="*/ 3551268 w 8011106"/>
              <a:gd name="connsiteY20" fmla="*/ 193362 h 8156262"/>
              <a:gd name="connsiteX21" fmla="*/ 3163166 w 8011106"/>
              <a:gd name="connsiteY21" fmla="*/ 0 h 8156262"/>
              <a:gd name="connsiteX0" fmla="*/ 3163166 w 8011106"/>
              <a:gd name="connsiteY0" fmla="*/ 0 h 8156262"/>
              <a:gd name="connsiteX1" fmla="*/ 3138391 w 8011106"/>
              <a:gd name="connsiteY1" fmla="*/ 1953595 h 8156262"/>
              <a:gd name="connsiteX2" fmla="*/ 5342621 w 8011106"/>
              <a:gd name="connsiteY2" fmla="*/ 3938881 h 8156262"/>
              <a:gd name="connsiteX3" fmla="*/ 3138391 w 8011106"/>
              <a:gd name="connsiteY3" fmla="*/ 5893541 h 8156262"/>
              <a:gd name="connsiteX4" fmla="*/ 141488 w 8011106"/>
              <a:gd name="connsiteY4" fmla="*/ 7980657 h 8156262"/>
              <a:gd name="connsiteX5" fmla="*/ 1 w 8011106"/>
              <a:gd name="connsiteY5" fmla="*/ 8013760 h 8156262"/>
              <a:gd name="connsiteX6" fmla="*/ 231805 w 8011106"/>
              <a:gd name="connsiteY6" fmla="*/ 8086411 h 8156262"/>
              <a:gd name="connsiteX7" fmla="*/ 438180 w 8011106"/>
              <a:gd name="connsiteY7" fmla="*/ 8124511 h 8156262"/>
              <a:gd name="connsiteX8" fmla="*/ 2003455 w 8011106"/>
              <a:gd name="connsiteY8" fmla="*/ 8156261 h 8156262"/>
              <a:gd name="connsiteX9" fmla="*/ 3138391 w 8011106"/>
              <a:gd name="connsiteY9" fmla="*/ 7841379 h 8156262"/>
              <a:gd name="connsiteX10" fmla="*/ 3292505 w 8011106"/>
              <a:gd name="connsiteY10" fmla="*/ 7791137 h 8156262"/>
              <a:gd name="connsiteX11" fmla="*/ 3784630 w 8011106"/>
              <a:gd name="connsiteY11" fmla="*/ 7553012 h 8156262"/>
              <a:gd name="connsiteX12" fmla="*/ 4124355 w 8011106"/>
              <a:gd name="connsiteY12" fmla="*/ 7356162 h 8156262"/>
              <a:gd name="connsiteX13" fmla="*/ 4470430 w 8011106"/>
              <a:gd name="connsiteY13" fmla="*/ 7105337 h 8156262"/>
              <a:gd name="connsiteX14" fmla="*/ 4780837 w 8011106"/>
              <a:gd name="connsiteY14" fmla="*/ 6841484 h 8156262"/>
              <a:gd name="connsiteX15" fmla="*/ 8011106 w 8011106"/>
              <a:gd name="connsiteY15" fmla="*/ 3938881 h 8156262"/>
              <a:gd name="connsiteX16" fmla="*/ 4852274 w 8011106"/>
              <a:gd name="connsiteY16" fmla="*/ 1098316 h 8156262"/>
              <a:gd name="connsiteX17" fmla="*/ 4365655 w 8011106"/>
              <a:gd name="connsiteY17" fmla="*/ 688661 h 8156262"/>
              <a:gd name="connsiteX18" fmla="*/ 3875118 w 8011106"/>
              <a:gd name="connsiteY18" fmla="*/ 352905 h 8156262"/>
              <a:gd name="connsiteX19" fmla="*/ 3551268 w 8011106"/>
              <a:gd name="connsiteY19" fmla="*/ 193362 h 8156262"/>
              <a:gd name="connsiteX20" fmla="*/ 3163166 w 8011106"/>
              <a:gd name="connsiteY20" fmla="*/ 0 h 8156262"/>
              <a:gd name="connsiteX0" fmla="*/ 3163166 w 8011106"/>
              <a:gd name="connsiteY0" fmla="*/ 0 h 8124509"/>
              <a:gd name="connsiteX1" fmla="*/ 3138391 w 8011106"/>
              <a:gd name="connsiteY1" fmla="*/ 1953595 h 8124509"/>
              <a:gd name="connsiteX2" fmla="*/ 5342621 w 8011106"/>
              <a:gd name="connsiteY2" fmla="*/ 3938881 h 8124509"/>
              <a:gd name="connsiteX3" fmla="*/ 3138391 w 8011106"/>
              <a:gd name="connsiteY3" fmla="*/ 5893541 h 8124509"/>
              <a:gd name="connsiteX4" fmla="*/ 141488 w 8011106"/>
              <a:gd name="connsiteY4" fmla="*/ 7980657 h 8124509"/>
              <a:gd name="connsiteX5" fmla="*/ 1 w 8011106"/>
              <a:gd name="connsiteY5" fmla="*/ 8013760 h 8124509"/>
              <a:gd name="connsiteX6" fmla="*/ 231805 w 8011106"/>
              <a:gd name="connsiteY6" fmla="*/ 8086411 h 8124509"/>
              <a:gd name="connsiteX7" fmla="*/ 438180 w 8011106"/>
              <a:gd name="connsiteY7" fmla="*/ 8124511 h 8124509"/>
              <a:gd name="connsiteX8" fmla="*/ 3138391 w 8011106"/>
              <a:gd name="connsiteY8" fmla="*/ 7841379 h 8124509"/>
              <a:gd name="connsiteX9" fmla="*/ 3292505 w 8011106"/>
              <a:gd name="connsiteY9" fmla="*/ 7791137 h 8124509"/>
              <a:gd name="connsiteX10" fmla="*/ 3784630 w 8011106"/>
              <a:gd name="connsiteY10" fmla="*/ 7553012 h 8124509"/>
              <a:gd name="connsiteX11" fmla="*/ 4124355 w 8011106"/>
              <a:gd name="connsiteY11" fmla="*/ 7356162 h 8124509"/>
              <a:gd name="connsiteX12" fmla="*/ 4470430 w 8011106"/>
              <a:gd name="connsiteY12" fmla="*/ 7105337 h 8124509"/>
              <a:gd name="connsiteX13" fmla="*/ 4780837 w 8011106"/>
              <a:gd name="connsiteY13" fmla="*/ 6841484 h 8124509"/>
              <a:gd name="connsiteX14" fmla="*/ 8011106 w 8011106"/>
              <a:gd name="connsiteY14" fmla="*/ 3938881 h 8124509"/>
              <a:gd name="connsiteX15" fmla="*/ 4852274 w 8011106"/>
              <a:gd name="connsiteY15" fmla="*/ 1098316 h 8124509"/>
              <a:gd name="connsiteX16" fmla="*/ 4365655 w 8011106"/>
              <a:gd name="connsiteY16" fmla="*/ 688661 h 8124509"/>
              <a:gd name="connsiteX17" fmla="*/ 3875118 w 8011106"/>
              <a:gd name="connsiteY17" fmla="*/ 352905 h 8124509"/>
              <a:gd name="connsiteX18" fmla="*/ 3551268 w 8011106"/>
              <a:gd name="connsiteY18" fmla="*/ 193362 h 8124509"/>
              <a:gd name="connsiteX19" fmla="*/ 3163166 w 8011106"/>
              <a:gd name="connsiteY19" fmla="*/ 0 h 8124509"/>
              <a:gd name="connsiteX0" fmla="*/ 3163166 w 8011106"/>
              <a:gd name="connsiteY0" fmla="*/ 0 h 8086411"/>
              <a:gd name="connsiteX1" fmla="*/ 3138391 w 8011106"/>
              <a:gd name="connsiteY1" fmla="*/ 1953595 h 8086411"/>
              <a:gd name="connsiteX2" fmla="*/ 5342621 w 8011106"/>
              <a:gd name="connsiteY2" fmla="*/ 3938881 h 8086411"/>
              <a:gd name="connsiteX3" fmla="*/ 3138391 w 8011106"/>
              <a:gd name="connsiteY3" fmla="*/ 5893541 h 8086411"/>
              <a:gd name="connsiteX4" fmla="*/ 141488 w 8011106"/>
              <a:gd name="connsiteY4" fmla="*/ 7980657 h 8086411"/>
              <a:gd name="connsiteX5" fmla="*/ 1 w 8011106"/>
              <a:gd name="connsiteY5" fmla="*/ 8013760 h 8086411"/>
              <a:gd name="connsiteX6" fmla="*/ 231805 w 8011106"/>
              <a:gd name="connsiteY6" fmla="*/ 8086411 h 8086411"/>
              <a:gd name="connsiteX7" fmla="*/ 3138391 w 8011106"/>
              <a:gd name="connsiteY7" fmla="*/ 7841379 h 8086411"/>
              <a:gd name="connsiteX8" fmla="*/ 3292505 w 8011106"/>
              <a:gd name="connsiteY8" fmla="*/ 7791137 h 8086411"/>
              <a:gd name="connsiteX9" fmla="*/ 3784630 w 8011106"/>
              <a:gd name="connsiteY9" fmla="*/ 7553012 h 8086411"/>
              <a:gd name="connsiteX10" fmla="*/ 4124355 w 8011106"/>
              <a:gd name="connsiteY10" fmla="*/ 7356162 h 8086411"/>
              <a:gd name="connsiteX11" fmla="*/ 4470430 w 8011106"/>
              <a:gd name="connsiteY11" fmla="*/ 7105337 h 8086411"/>
              <a:gd name="connsiteX12" fmla="*/ 4780837 w 8011106"/>
              <a:gd name="connsiteY12" fmla="*/ 6841484 h 8086411"/>
              <a:gd name="connsiteX13" fmla="*/ 8011106 w 8011106"/>
              <a:gd name="connsiteY13" fmla="*/ 3938881 h 8086411"/>
              <a:gd name="connsiteX14" fmla="*/ 4852274 w 8011106"/>
              <a:gd name="connsiteY14" fmla="*/ 1098316 h 8086411"/>
              <a:gd name="connsiteX15" fmla="*/ 4365655 w 8011106"/>
              <a:gd name="connsiteY15" fmla="*/ 688661 h 8086411"/>
              <a:gd name="connsiteX16" fmla="*/ 3875118 w 8011106"/>
              <a:gd name="connsiteY16" fmla="*/ 352905 h 8086411"/>
              <a:gd name="connsiteX17" fmla="*/ 3551268 w 8011106"/>
              <a:gd name="connsiteY17" fmla="*/ 193362 h 8086411"/>
              <a:gd name="connsiteX18" fmla="*/ 3163166 w 8011106"/>
              <a:gd name="connsiteY18" fmla="*/ 0 h 8086411"/>
              <a:gd name="connsiteX0" fmla="*/ 3163166 w 8011106"/>
              <a:gd name="connsiteY0" fmla="*/ 0 h 8013759"/>
              <a:gd name="connsiteX1" fmla="*/ 3138391 w 8011106"/>
              <a:gd name="connsiteY1" fmla="*/ 1953595 h 8013759"/>
              <a:gd name="connsiteX2" fmla="*/ 5342621 w 8011106"/>
              <a:gd name="connsiteY2" fmla="*/ 3938881 h 8013759"/>
              <a:gd name="connsiteX3" fmla="*/ 3138391 w 8011106"/>
              <a:gd name="connsiteY3" fmla="*/ 5893541 h 8013759"/>
              <a:gd name="connsiteX4" fmla="*/ 141488 w 8011106"/>
              <a:gd name="connsiteY4" fmla="*/ 7980657 h 8013759"/>
              <a:gd name="connsiteX5" fmla="*/ 1 w 8011106"/>
              <a:gd name="connsiteY5" fmla="*/ 8013760 h 8013759"/>
              <a:gd name="connsiteX6" fmla="*/ 3138391 w 8011106"/>
              <a:gd name="connsiteY6" fmla="*/ 7841379 h 8013759"/>
              <a:gd name="connsiteX7" fmla="*/ 3292505 w 8011106"/>
              <a:gd name="connsiteY7" fmla="*/ 7791137 h 8013759"/>
              <a:gd name="connsiteX8" fmla="*/ 3784630 w 8011106"/>
              <a:gd name="connsiteY8" fmla="*/ 7553012 h 8013759"/>
              <a:gd name="connsiteX9" fmla="*/ 4124355 w 8011106"/>
              <a:gd name="connsiteY9" fmla="*/ 7356162 h 8013759"/>
              <a:gd name="connsiteX10" fmla="*/ 4470430 w 8011106"/>
              <a:gd name="connsiteY10" fmla="*/ 7105337 h 8013759"/>
              <a:gd name="connsiteX11" fmla="*/ 4780837 w 8011106"/>
              <a:gd name="connsiteY11" fmla="*/ 6841484 h 8013759"/>
              <a:gd name="connsiteX12" fmla="*/ 8011106 w 8011106"/>
              <a:gd name="connsiteY12" fmla="*/ 3938881 h 8013759"/>
              <a:gd name="connsiteX13" fmla="*/ 4852274 w 8011106"/>
              <a:gd name="connsiteY13" fmla="*/ 1098316 h 8013759"/>
              <a:gd name="connsiteX14" fmla="*/ 4365655 w 8011106"/>
              <a:gd name="connsiteY14" fmla="*/ 688661 h 8013759"/>
              <a:gd name="connsiteX15" fmla="*/ 3875118 w 8011106"/>
              <a:gd name="connsiteY15" fmla="*/ 352905 h 8013759"/>
              <a:gd name="connsiteX16" fmla="*/ 3551268 w 8011106"/>
              <a:gd name="connsiteY16" fmla="*/ 193362 h 8013759"/>
              <a:gd name="connsiteX17" fmla="*/ 3163166 w 8011106"/>
              <a:gd name="connsiteY17" fmla="*/ 0 h 8013759"/>
              <a:gd name="connsiteX0" fmla="*/ 3000213 w 7872928"/>
              <a:gd name="connsiteY0" fmla="*/ 7841379 h 8580403"/>
              <a:gd name="connsiteX1" fmla="*/ 3154327 w 7872928"/>
              <a:gd name="connsiteY1" fmla="*/ 7791137 h 8580403"/>
              <a:gd name="connsiteX2" fmla="*/ 3646452 w 7872928"/>
              <a:gd name="connsiteY2" fmla="*/ 7553012 h 8580403"/>
              <a:gd name="connsiteX3" fmla="*/ 3986177 w 7872928"/>
              <a:gd name="connsiteY3" fmla="*/ 7356162 h 8580403"/>
              <a:gd name="connsiteX4" fmla="*/ 4332252 w 7872928"/>
              <a:gd name="connsiteY4" fmla="*/ 7105337 h 8580403"/>
              <a:gd name="connsiteX5" fmla="*/ 4642659 w 7872928"/>
              <a:gd name="connsiteY5" fmla="*/ 6841484 h 8580403"/>
              <a:gd name="connsiteX6" fmla="*/ 7872928 w 7872928"/>
              <a:gd name="connsiteY6" fmla="*/ 3938881 h 8580403"/>
              <a:gd name="connsiteX7" fmla="*/ 4714096 w 7872928"/>
              <a:gd name="connsiteY7" fmla="*/ 1098316 h 8580403"/>
              <a:gd name="connsiteX8" fmla="*/ 4227477 w 7872928"/>
              <a:gd name="connsiteY8" fmla="*/ 688661 h 8580403"/>
              <a:gd name="connsiteX9" fmla="*/ 3736940 w 7872928"/>
              <a:gd name="connsiteY9" fmla="*/ 352905 h 8580403"/>
              <a:gd name="connsiteX10" fmla="*/ 3413090 w 7872928"/>
              <a:gd name="connsiteY10" fmla="*/ 193362 h 8580403"/>
              <a:gd name="connsiteX11" fmla="*/ 3024988 w 7872928"/>
              <a:gd name="connsiteY11" fmla="*/ 0 h 8580403"/>
              <a:gd name="connsiteX12" fmla="*/ 3000213 w 7872928"/>
              <a:gd name="connsiteY12" fmla="*/ 1953595 h 8580403"/>
              <a:gd name="connsiteX13" fmla="*/ 5204443 w 7872928"/>
              <a:gd name="connsiteY13" fmla="*/ 3938881 h 8580403"/>
              <a:gd name="connsiteX14" fmla="*/ 3000213 w 7872928"/>
              <a:gd name="connsiteY14" fmla="*/ 5893541 h 8580403"/>
              <a:gd name="connsiteX15" fmla="*/ 3310 w 7872928"/>
              <a:gd name="connsiteY15" fmla="*/ 7980657 h 8580403"/>
              <a:gd name="connsiteX16" fmla="*/ 428467 w 7872928"/>
              <a:gd name="connsiteY16" fmla="*/ 8580404 h 8580403"/>
              <a:gd name="connsiteX0" fmla="*/ 2571748 w 7444463"/>
              <a:gd name="connsiteY0" fmla="*/ 7841379 h 8580403"/>
              <a:gd name="connsiteX1" fmla="*/ 2725862 w 7444463"/>
              <a:gd name="connsiteY1" fmla="*/ 7791137 h 8580403"/>
              <a:gd name="connsiteX2" fmla="*/ 3217987 w 7444463"/>
              <a:gd name="connsiteY2" fmla="*/ 7553012 h 8580403"/>
              <a:gd name="connsiteX3" fmla="*/ 3557712 w 7444463"/>
              <a:gd name="connsiteY3" fmla="*/ 7356162 h 8580403"/>
              <a:gd name="connsiteX4" fmla="*/ 3903787 w 7444463"/>
              <a:gd name="connsiteY4" fmla="*/ 7105337 h 8580403"/>
              <a:gd name="connsiteX5" fmla="*/ 4214194 w 7444463"/>
              <a:gd name="connsiteY5" fmla="*/ 6841484 h 8580403"/>
              <a:gd name="connsiteX6" fmla="*/ 7444463 w 7444463"/>
              <a:gd name="connsiteY6" fmla="*/ 3938881 h 8580403"/>
              <a:gd name="connsiteX7" fmla="*/ 4285631 w 7444463"/>
              <a:gd name="connsiteY7" fmla="*/ 1098316 h 8580403"/>
              <a:gd name="connsiteX8" fmla="*/ 3799012 w 7444463"/>
              <a:gd name="connsiteY8" fmla="*/ 688661 h 8580403"/>
              <a:gd name="connsiteX9" fmla="*/ 3308475 w 7444463"/>
              <a:gd name="connsiteY9" fmla="*/ 352905 h 8580403"/>
              <a:gd name="connsiteX10" fmla="*/ 2984625 w 7444463"/>
              <a:gd name="connsiteY10" fmla="*/ 193362 h 8580403"/>
              <a:gd name="connsiteX11" fmla="*/ 2596523 w 7444463"/>
              <a:gd name="connsiteY11" fmla="*/ 0 h 8580403"/>
              <a:gd name="connsiteX12" fmla="*/ 2571748 w 7444463"/>
              <a:gd name="connsiteY12" fmla="*/ 1953595 h 8580403"/>
              <a:gd name="connsiteX13" fmla="*/ 4775978 w 7444463"/>
              <a:gd name="connsiteY13" fmla="*/ 3938881 h 8580403"/>
              <a:gd name="connsiteX14" fmla="*/ 2571748 w 7444463"/>
              <a:gd name="connsiteY14" fmla="*/ 5893541 h 8580403"/>
              <a:gd name="connsiteX15" fmla="*/ 2 w 7444463"/>
              <a:gd name="connsiteY15" fmla="*/ 8580404 h 8580403"/>
              <a:gd name="connsiteX0" fmla="*/ 1 w 4872716"/>
              <a:gd name="connsiteY0" fmla="*/ 7841379 h 7841380"/>
              <a:gd name="connsiteX1" fmla="*/ 154115 w 4872716"/>
              <a:gd name="connsiteY1" fmla="*/ 7791137 h 7841380"/>
              <a:gd name="connsiteX2" fmla="*/ 646240 w 4872716"/>
              <a:gd name="connsiteY2" fmla="*/ 7553012 h 7841380"/>
              <a:gd name="connsiteX3" fmla="*/ 985965 w 4872716"/>
              <a:gd name="connsiteY3" fmla="*/ 7356162 h 7841380"/>
              <a:gd name="connsiteX4" fmla="*/ 1332040 w 4872716"/>
              <a:gd name="connsiteY4" fmla="*/ 7105337 h 7841380"/>
              <a:gd name="connsiteX5" fmla="*/ 1642447 w 4872716"/>
              <a:gd name="connsiteY5" fmla="*/ 6841484 h 7841380"/>
              <a:gd name="connsiteX6" fmla="*/ 4872716 w 4872716"/>
              <a:gd name="connsiteY6" fmla="*/ 3938881 h 7841380"/>
              <a:gd name="connsiteX7" fmla="*/ 1713884 w 4872716"/>
              <a:gd name="connsiteY7" fmla="*/ 1098316 h 7841380"/>
              <a:gd name="connsiteX8" fmla="*/ 1227265 w 4872716"/>
              <a:gd name="connsiteY8" fmla="*/ 688661 h 7841380"/>
              <a:gd name="connsiteX9" fmla="*/ 736728 w 4872716"/>
              <a:gd name="connsiteY9" fmla="*/ 352905 h 7841380"/>
              <a:gd name="connsiteX10" fmla="*/ 412878 w 4872716"/>
              <a:gd name="connsiteY10" fmla="*/ 193362 h 7841380"/>
              <a:gd name="connsiteX11" fmla="*/ 24776 w 4872716"/>
              <a:gd name="connsiteY11" fmla="*/ 0 h 7841380"/>
              <a:gd name="connsiteX12" fmla="*/ 1 w 4872716"/>
              <a:gd name="connsiteY12" fmla="*/ 1953595 h 7841380"/>
              <a:gd name="connsiteX13" fmla="*/ 2204231 w 4872716"/>
              <a:gd name="connsiteY13" fmla="*/ 3938881 h 7841380"/>
              <a:gd name="connsiteX14" fmla="*/ 1 w 4872716"/>
              <a:gd name="connsiteY14" fmla="*/ 5893541 h 7841380"/>
              <a:gd name="connsiteX0" fmla="*/ 0 w 4872715"/>
              <a:gd name="connsiteY0" fmla="*/ 7841379 h 7841379"/>
              <a:gd name="connsiteX1" fmla="*/ 154114 w 4872715"/>
              <a:gd name="connsiteY1" fmla="*/ 7791137 h 7841379"/>
              <a:gd name="connsiteX2" fmla="*/ 646239 w 4872715"/>
              <a:gd name="connsiteY2" fmla="*/ 7553012 h 7841379"/>
              <a:gd name="connsiteX3" fmla="*/ 985964 w 4872715"/>
              <a:gd name="connsiteY3" fmla="*/ 7356162 h 7841379"/>
              <a:gd name="connsiteX4" fmla="*/ 1332039 w 4872715"/>
              <a:gd name="connsiteY4" fmla="*/ 7105337 h 7841379"/>
              <a:gd name="connsiteX5" fmla="*/ 1642446 w 4872715"/>
              <a:gd name="connsiteY5" fmla="*/ 6841484 h 7841379"/>
              <a:gd name="connsiteX6" fmla="*/ 4872715 w 4872715"/>
              <a:gd name="connsiteY6" fmla="*/ 3938881 h 7841379"/>
              <a:gd name="connsiteX7" fmla="*/ 1713883 w 4872715"/>
              <a:gd name="connsiteY7" fmla="*/ 1098316 h 7841379"/>
              <a:gd name="connsiteX8" fmla="*/ 1227264 w 4872715"/>
              <a:gd name="connsiteY8" fmla="*/ 688661 h 7841379"/>
              <a:gd name="connsiteX9" fmla="*/ 736727 w 4872715"/>
              <a:gd name="connsiteY9" fmla="*/ 352905 h 7841379"/>
              <a:gd name="connsiteX10" fmla="*/ 412877 w 4872715"/>
              <a:gd name="connsiteY10" fmla="*/ 193362 h 7841379"/>
              <a:gd name="connsiteX11" fmla="*/ 24775 w 4872715"/>
              <a:gd name="connsiteY11" fmla="*/ 0 h 7841379"/>
              <a:gd name="connsiteX12" fmla="*/ 0 w 4872715"/>
              <a:gd name="connsiteY12" fmla="*/ 1953595 h 7841379"/>
              <a:gd name="connsiteX13" fmla="*/ 2067136 w 4872715"/>
              <a:gd name="connsiteY13" fmla="*/ 3947450 h 7841379"/>
              <a:gd name="connsiteX14" fmla="*/ 0 w 4872715"/>
              <a:gd name="connsiteY14" fmla="*/ 5893541 h 7841379"/>
              <a:gd name="connsiteX0" fmla="*/ 68547 w 4941262"/>
              <a:gd name="connsiteY0" fmla="*/ 7841379 h 7841379"/>
              <a:gd name="connsiteX1" fmla="*/ 222661 w 4941262"/>
              <a:gd name="connsiteY1" fmla="*/ 7791137 h 7841379"/>
              <a:gd name="connsiteX2" fmla="*/ 714786 w 4941262"/>
              <a:gd name="connsiteY2" fmla="*/ 7553012 h 7841379"/>
              <a:gd name="connsiteX3" fmla="*/ 1054511 w 4941262"/>
              <a:gd name="connsiteY3" fmla="*/ 7356162 h 7841379"/>
              <a:gd name="connsiteX4" fmla="*/ 1400586 w 4941262"/>
              <a:gd name="connsiteY4" fmla="*/ 7105337 h 7841379"/>
              <a:gd name="connsiteX5" fmla="*/ 1710993 w 4941262"/>
              <a:gd name="connsiteY5" fmla="*/ 6841484 h 7841379"/>
              <a:gd name="connsiteX6" fmla="*/ 4941262 w 4941262"/>
              <a:gd name="connsiteY6" fmla="*/ 3938881 h 7841379"/>
              <a:gd name="connsiteX7" fmla="*/ 1782430 w 4941262"/>
              <a:gd name="connsiteY7" fmla="*/ 1098316 h 7841379"/>
              <a:gd name="connsiteX8" fmla="*/ 1295811 w 4941262"/>
              <a:gd name="connsiteY8" fmla="*/ 688661 h 7841379"/>
              <a:gd name="connsiteX9" fmla="*/ 805274 w 4941262"/>
              <a:gd name="connsiteY9" fmla="*/ 352905 h 7841379"/>
              <a:gd name="connsiteX10" fmla="*/ 481424 w 4941262"/>
              <a:gd name="connsiteY10" fmla="*/ 193362 h 7841379"/>
              <a:gd name="connsiteX11" fmla="*/ 93322 w 4941262"/>
              <a:gd name="connsiteY11" fmla="*/ 0 h 7841379"/>
              <a:gd name="connsiteX12" fmla="*/ 0 w 4941262"/>
              <a:gd name="connsiteY12" fmla="*/ 2039280 h 7841379"/>
              <a:gd name="connsiteX13" fmla="*/ 2135683 w 4941262"/>
              <a:gd name="connsiteY13" fmla="*/ 3947450 h 7841379"/>
              <a:gd name="connsiteX14" fmla="*/ 68547 w 4941262"/>
              <a:gd name="connsiteY14" fmla="*/ 5893541 h 7841379"/>
              <a:gd name="connsiteX0" fmla="*/ 68547 w 4941262"/>
              <a:gd name="connsiteY0" fmla="*/ 7841379 h 7841379"/>
              <a:gd name="connsiteX1" fmla="*/ 222661 w 4941262"/>
              <a:gd name="connsiteY1" fmla="*/ 7791137 h 7841379"/>
              <a:gd name="connsiteX2" fmla="*/ 714786 w 4941262"/>
              <a:gd name="connsiteY2" fmla="*/ 7553012 h 7841379"/>
              <a:gd name="connsiteX3" fmla="*/ 1054511 w 4941262"/>
              <a:gd name="connsiteY3" fmla="*/ 7356162 h 7841379"/>
              <a:gd name="connsiteX4" fmla="*/ 1400586 w 4941262"/>
              <a:gd name="connsiteY4" fmla="*/ 7105337 h 7841379"/>
              <a:gd name="connsiteX5" fmla="*/ 1710993 w 4941262"/>
              <a:gd name="connsiteY5" fmla="*/ 6841484 h 7841379"/>
              <a:gd name="connsiteX6" fmla="*/ 4941262 w 4941262"/>
              <a:gd name="connsiteY6" fmla="*/ 3938881 h 7841379"/>
              <a:gd name="connsiteX7" fmla="*/ 1782430 w 4941262"/>
              <a:gd name="connsiteY7" fmla="*/ 1098316 h 7841379"/>
              <a:gd name="connsiteX8" fmla="*/ 1295811 w 4941262"/>
              <a:gd name="connsiteY8" fmla="*/ 688661 h 7841379"/>
              <a:gd name="connsiteX9" fmla="*/ 805274 w 4941262"/>
              <a:gd name="connsiteY9" fmla="*/ 352905 h 7841379"/>
              <a:gd name="connsiteX10" fmla="*/ 481424 w 4941262"/>
              <a:gd name="connsiteY10" fmla="*/ 193362 h 7841379"/>
              <a:gd name="connsiteX11" fmla="*/ 93322 w 4941262"/>
              <a:gd name="connsiteY11" fmla="*/ 0 h 7841379"/>
              <a:gd name="connsiteX12" fmla="*/ 0 w 4941262"/>
              <a:gd name="connsiteY12" fmla="*/ 2039280 h 7841379"/>
              <a:gd name="connsiteX13" fmla="*/ 2135683 w 4941262"/>
              <a:gd name="connsiteY13" fmla="*/ 3947450 h 7841379"/>
              <a:gd name="connsiteX14" fmla="*/ 34273 w 4941262"/>
              <a:gd name="connsiteY14" fmla="*/ 5820709 h 7841379"/>
              <a:gd name="connsiteX0" fmla="*/ 68547 w 4941262"/>
              <a:gd name="connsiteY0" fmla="*/ 7841379 h 7841379"/>
              <a:gd name="connsiteX1" fmla="*/ 222661 w 4941262"/>
              <a:gd name="connsiteY1" fmla="*/ 7791137 h 7841379"/>
              <a:gd name="connsiteX2" fmla="*/ 714786 w 4941262"/>
              <a:gd name="connsiteY2" fmla="*/ 7553012 h 7841379"/>
              <a:gd name="connsiteX3" fmla="*/ 1054511 w 4941262"/>
              <a:gd name="connsiteY3" fmla="*/ 7386152 h 7841379"/>
              <a:gd name="connsiteX4" fmla="*/ 1400586 w 4941262"/>
              <a:gd name="connsiteY4" fmla="*/ 7105337 h 7841379"/>
              <a:gd name="connsiteX5" fmla="*/ 1710993 w 4941262"/>
              <a:gd name="connsiteY5" fmla="*/ 6841484 h 7841379"/>
              <a:gd name="connsiteX6" fmla="*/ 4941262 w 4941262"/>
              <a:gd name="connsiteY6" fmla="*/ 3938881 h 7841379"/>
              <a:gd name="connsiteX7" fmla="*/ 1782430 w 4941262"/>
              <a:gd name="connsiteY7" fmla="*/ 1098316 h 7841379"/>
              <a:gd name="connsiteX8" fmla="*/ 1295811 w 4941262"/>
              <a:gd name="connsiteY8" fmla="*/ 688661 h 7841379"/>
              <a:gd name="connsiteX9" fmla="*/ 805274 w 4941262"/>
              <a:gd name="connsiteY9" fmla="*/ 352905 h 7841379"/>
              <a:gd name="connsiteX10" fmla="*/ 481424 w 4941262"/>
              <a:gd name="connsiteY10" fmla="*/ 193362 h 7841379"/>
              <a:gd name="connsiteX11" fmla="*/ 93322 w 4941262"/>
              <a:gd name="connsiteY11" fmla="*/ 0 h 7841379"/>
              <a:gd name="connsiteX12" fmla="*/ 0 w 4941262"/>
              <a:gd name="connsiteY12" fmla="*/ 2039280 h 7841379"/>
              <a:gd name="connsiteX13" fmla="*/ 2135683 w 4941262"/>
              <a:gd name="connsiteY13" fmla="*/ 3947450 h 7841379"/>
              <a:gd name="connsiteX14" fmla="*/ 34273 w 4941262"/>
              <a:gd name="connsiteY14" fmla="*/ 5820709 h 7841379"/>
              <a:gd name="connsiteX0" fmla="*/ 68547 w 4941262"/>
              <a:gd name="connsiteY0" fmla="*/ 7841379 h 7841379"/>
              <a:gd name="connsiteX1" fmla="*/ 222661 w 4941262"/>
              <a:gd name="connsiteY1" fmla="*/ 7791137 h 7841379"/>
              <a:gd name="connsiteX2" fmla="*/ 714786 w 4941262"/>
              <a:gd name="connsiteY2" fmla="*/ 7553012 h 7841379"/>
              <a:gd name="connsiteX3" fmla="*/ 1054511 w 4941262"/>
              <a:gd name="connsiteY3" fmla="*/ 7386152 h 7841379"/>
              <a:gd name="connsiteX4" fmla="*/ 1400586 w 4941262"/>
              <a:gd name="connsiteY4" fmla="*/ 7105337 h 7841379"/>
              <a:gd name="connsiteX5" fmla="*/ 1710993 w 4941262"/>
              <a:gd name="connsiteY5" fmla="*/ 6841484 h 7841379"/>
              <a:gd name="connsiteX6" fmla="*/ 4941262 w 4941262"/>
              <a:gd name="connsiteY6" fmla="*/ 3938881 h 7841379"/>
              <a:gd name="connsiteX7" fmla="*/ 1782430 w 4941262"/>
              <a:gd name="connsiteY7" fmla="*/ 1098316 h 7841379"/>
              <a:gd name="connsiteX8" fmla="*/ 1295811 w 4941262"/>
              <a:gd name="connsiteY8" fmla="*/ 688661 h 7841379"/>
              <a:gd name="connsiteX9" fmla="*/ 805274 w 4941262"/>
              <a:gd name="connsiteY9" fmla="*/ 352905 h 7841379"/>
              <a:gd name="connsiteX10" fmla="*/ 481424 w 4941262"/>
              <a:gd name="connsiteY10" fmla="*/ 193362 h 7841379"/>
              <a:gd name="connsiteX11" fmla="*/ 93322 w 4941262"/>
              <a:gd name="connsiteY11" fmla="*/ 0 h 7841379"/>
              <a:gd name="connsiteX12" fmla="*/ 0 w 4941262"/>
              <a:gd name="connsiteY12" fmla="*/ 2039280 h 7841379"/>
              <a:gd name="connsiteX13" fmla="*/ 2129674 w 4941262"/>
              <a:gd name="connsiteY13" fmla="*/ 3949453 h 7841379"/>
              <a:gd name="connsiteX14" fmla="*/ 34273 w 4941262"/>
              <a:gd name="connsiteY14" fmla="*/ 5820709 h 7841379"/>
              <a:gd name="connsiteX0" fmla="*/ 68547 w 4929244"/>
              <a:gd name="connsiteY0" fmla="*/ 7841379 h 7841379"/>
              <a:gd name="connsiteX1" fmla="*/ 222661 w 4929244"/>
              <a:gd name="connsiteY1" fmla="*/ 7791137 h 7841379"/>
              <a:gd name="connsiteX2" fmla="*/ 714786 w 4929244"/>
              <a:gd name="connsiteY2" fmla="*/ 7553012 h 7841379"/>
              <a:gd name="connsiteX3" fmla="*/ 1054511 w 4929244"/>
              <a:gd name="connsiteY3" fmla="*/ 7386152 h 7841379"/>
              <a:gd name="connsiteX4" fmla="*/ 1400586 w 4929244"/>
              <a:gd name="connsiteY4" fmla="*/ 7105337 h 7841379"/>
              <a:gd name="connsiteX5" fmla="*/ 1710993 w 4929244"/>
              <a:gd name="connsiteY5" fmla="*/ 6841484 h 7841379"/>
              <a:gd name="connsiteX6" fmla="*/ 4929244 w 4929244"/>
              <a:gd name="connsiteY6" fmla="*/ 3950900 h 7841379"/>
              <a:gd name="connsiteX7" fmla="*/ 1782430 w 4929244"/>
              <a:gd name="connsiteY7" fmla="*/ 1098316 h 7841379"/>
              <a:gd name="connsiteX8" fmla="*/ 1295811 w 4929244"/>
              <a:gd name="connsiteY8" fmla="*/ 688661 h 7841379"/>
              <a:gd name="connsiteX9" fmla="*/ 805274 w 4929244"/>
              <a:gd name="connsiteY9" fmla="*/ 352905 h 7841379"/>
              <a:gd name="connsiteX10" fmla="*/ 481424 w 4929244"/>
              <a:gd name="connsiteY10" fmla="*/ 193362 h 7841379"/>
              <a:gd name="connsiteX11" fmla="*/ 93322 w 4929244"/>
              <a:gd name="connsiteY11" fmla="*/ 0 h 7841379"/>
              <a:gd name="connsiteX12" fmla="*/ 0 w 4929244"/>
              <a:gd name="connsiteY12" fmla="*/ 2039280 h 7841379"/>
              <a:gd name="connsiteX13" fmla="*/ 2129674 w 4929244"/>
              <a:gd name="connsiteY13" fmla="*/ 3949453 h 7841379"/>
              <a:gd name="connsiteX14" fmla="*/ 34273 w 4929244"/>
              <a:gd name="connsiteY14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2903 h 7841379"/>
              <a:gd name="connsiteX7" fmla="*/ 1782430 w 4927241"/>
              <a:gd name="connsiteY7" fmla="*/ 1098316 h 7841379"/>
              <a:gd name="connsiteX8" fmla="*/ 1295811 w 4927241"/>
              <a:gd name="connsiteY8" fmla="*/ 688661 h 7841379"/>
              <a:gd name="connsiteX9" fmla="*/ 805274 w 4927241"/>
              <a:gd name="connsiteY9" fmla="*/ 352905 h 7841379"/>
              <a:gd name="connsiteX10" fmla="*/ 481424 w 4927241"/>
              <a:gd name="connsiteY10" fmla="*/ 193362 h 7841379"/>
              <a:gd name="connsiteX11" fmla="*/ 93322 w 4927241"/>
              <a:gd name="connsiteY11" fmla="*/ 0 h 7841379"/>
              <a:gd name="connsiteX12" fmla="*/ 0 w 4927241"/>
              <a:gd name="connsiteY12" fmla="*/ 2039280 h 7841379"/>
              <a:gd name="connsiteX13" fmla="*/ 2129674 w 4927241"/>
              <a:gd name="connsiteY13" fmla="*/ 3949453 h 7841379"/>
              <a:gd name="connsiteX14" fmla="*/ 34273 w 4927241"/>
              <a:gd name="connsiteY14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82430 w 4927241"/>
              <a:gd name="connsiteY7" fmla="*/ 1098316 h 7841379"/>
              <a:gd name="connsiteX8" fmla="*/ 1295811 w 4927241"/>
              <a:gd name="connsiteY8" fmla="*/ 688661 h 7841379"/>
              <a:gd name="connsiteX9" fmla="*/ 805274 w 4927241"/>
              <a:gd name="connsiteY9" fmla="*/ 352905 h 7841379"/>
              <a:gd name="connsiteX10" fmla="*/ 481424 w 4927241"/>
              <a:gd name="connsiteY10" fmla="*/ 193362 h 7841379"/>
              <a:gd name="connsiteX11" fmla="*/ 93322 w 4927241"/>
              <a:gd name="connsiteY11" fmla="*/ 0 h 7841379"/>
              <a:gd name="connsiteX12" fmla="*/ 0 w 4927241"/>
              <a:gd name="connsiteY12" fmla="*/ 2039280 h 7841379"/>
              <a:gd name="connsiteX13" fmla="*/ 2129674 w 4927241"/>
              <a:gd name="connsiteY13" fmla="*/ 3949453 h 7841379"/>
              <a:gd name="connsiteX14" fmla="*/ 34273 w 4927241"/>
              <a:gd name="connsiteY14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805274 w 4927241"/>
              <a:gd name="connsiteY9" fmla="*/ 352905 h 7841379"/>
              <a:gd name="connsiteX10" fmla="*/ 481424 w 4927241"/>
              <a:gd name="connsiteY10" fmla="*/ 193362 h 7841379"/>
              <a:gd name="connsiteX11" fmla="*/ 93322 w 4927241"/>
              <a:gd name="connsiteY11" fmla="*/ 0 h 7841379"/>
              <a:gd name="connsiteX12" fmla="*/ 0 w 4927241"/>
              <a:gd name="connsiteY12" fmla="*/ 2039280 h 7841379"/>
              <a:gd name="connsiteX13" fmla="*/ 2129674 w 4927241"/>
              <a:gd name="connsiteY13" fmla="*/ 3949453 h 7841379"/>
              <a:gd name="connsiteX14" fmla="*/ 34273 w 4927241"/>
              <a:gd name="connsiteY14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828034 w 4927241"/>
              <a:gd name="connsiteY9" fmla="*/ 355582 h 7841379"/>
              <a:gd name="connsiteX10" fmla="*/ 481424 w 4927241"/>
              <a:gd name="connsiteY10" fmla="*/ 193362 h 7841379"/>
              <a:gd name="connsiteX11" fmla="*/ 93322 w 4927241"/>
              <a:gd name="connsiteY11" fmla="*/ 0 h 7841379"/>
              <a:gd name="connsiteX12" fmla="*/ 0 w 4927241"/>
              <a:gd name="connsiteY12" fmla="*/ 2039280 h 7841379"/>
              <a:gd name="connsiteX13" fmla="*/ 2129674 w 4927241"/>
              <a:gd name="connsiteY13" fmla="*/ 3949453 h 7841379"/>
              <a:gd name="connsiteX14" fmla="*/ 34273 w 4927241"/>
              <a:gd name="connsiteY14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887902 w 4927241"/>
              <a:gd name="connsiteY9" fmla="*/ 397629 h 7841379"/>
              <a:gd name="connsiteX10" fmla="*/ 828034 w 4927241"/>
              <a:gd name="connsiteY10" fmla="*/ 355582 h 7841379"/>
              <a:gd name="connsiteX11" fmla="*/ 481424 w 4927241"/>
              <a:gd name="connsiteY11" fmla="*/ 193362 h 7841379"/>
              <a:gd name="connsiteX12" fmla="*/ 93322 w 4927241"/>
              <a:gd name="connsiteY12" fmla="*/ 0 h 7841379"/>
              <a:gd name="connsiteX13" fmla="*/ 0 w 4927241"/>
              <a:gd name="connsiteY13" fmla="*/ 2039280 h 7841379"/>
              <a:gd name="connsiteX14" fmla="*/ 2129674 w 4927241"/>
              <a:gd name="connsiteY14" fmla="*/ 3949453 h 7841379"/>
              <a:gd name="connsiteX15" fmla="*/ 34273 w 4927241"/>
              <a:gd name="connsiteY15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1055254 w 4927241"/>
              <a:gd name="connsiteY9" fmla="*/ 514107 h 7841379"/>
              <a:gd name="connsiteX10" fmla="*/ 828034 w 4927241"/>
              <a:gd name="connsiteY10" fmla="*/ 355582 h 7841379"/>
              <a:gd name="connsiteX11" fmla="*/ 481424 w 4927241"/>
              <a:gd name="connsiteY11" fmla="*/ 193362 h 7841379"/>
              <a:gd name="connsiteX12" fmla="*/ 93322 w 4927241"/>
              <a:gd name="connsiteY12" fmla="*/ 0 h 7841379"/>
              <a:gd name="connsiteX13" fmla="*/ 0 w 4927241"/>
              <a:gd name="connsiteY13" fmla="*/ 2039280 h 7841379"/>
              <a:gd name="connsiteX14" fmla="*/ 2129674 w 4927241"/>
              <a:gd name="connsiteY14" fmla="*/ 3949453 h 7841379"/>
              <a:gd name="connsiteX15" fmla="*/ 34273 w 4927241"/>
              <a:gd name="connsiteY15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1048559 w 4927241"/>
              <a:gd name="connsiteY9" fmla="*/ 516784 h 7841379"/>
              <a:gd name="connsiteX10" fmla="*/ 828034 w 4927241"/>
              <a:gd name="connsiteY10" fmla="*/ 355582 h 7841379"/>
              <a:gd name="connsiteX11" fmla="*/ 481424 w 4927241"/>
              <a:gd name="connsiteY11" fmla="*/ 193362 h 7841379"/>
              <a:gd name="connsiteX12" fmla="*/ 93322 w 4927241"/>
              <a:gd name="connsiteY12" fmla="*/ 0 h 7841379"/>
              <a:gd name="connsiteX13" fmla="*/ 0 w 4927241"/>
              <a:gd name="connsiteY13" fmla="*/ 2039280 h 7841379"/>
              <a:gd name="connsiteX14" fmla="*/ 2129674 w 4927241"/>
              <a:gd name="connsiteY14" fmla="*/ 3949453 h 7841379"/>
              <a:gd name="connsiteX15" fmla="*/ 34273 w 4927241"/>
              <a:gd name="connsiteY15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1059270 w 4927241"/>
              <a:gd name="connsiteY9" fmla="*/ 516784 h 7841379"/>
              <a:gd name="connsiteX10" fmla="*/ 828034 w 4927241"/>
              <a:gd name="connsiteY10" fmla="*/ 355582 h 7841379"/>
              <a:gd name="connsiteX11" fmla="*/ 481424 w 4927241"/>
              <a:gd name="connsiteY11" fmla="*/ 193362 h 7841379"/>
              <a:gd name="connsiteX12" fmla="*/ 93322 w 4927241"/>
              <a:gd name="connsiteY12" fmla="*/ 0 h 7841379"/>
              <a:gd name="connsiteX13" fmla="*/ 0 w 4927241"/>
              <a:gd name="connsiteY13" fmla="*/ 2039280 h 7841379"/>
              <a:gd name="connsiteX14" fmla="*/ 2129674 w 4927241"/>
              <a:gd name="connsiteY14" fmla="*/ 3949453 h 7841379"/>
              <a:gd name="connsiteX15" fmla="*/ 34273 w 4927241"/>
              <a:gd name="connsiteY15" fmla="*/ 5820709 h 7841379"/>
              <a:gd name="connsiteX0" fmla="*/ 68547 w 4927241"/>
              <a:gd name="connsiteY0" fmla="*/ 7841379 h 7841379"/>
              <a:gd name="connsiteX1" fmla="*/ 222661 w 4927241"/>
              <a:gd name="connsiteY1" fmla="*/ 7791137 h 7841379"/>
              <a:gd name="connsiteX2" fmla="*/ 714786 w 4927241"/>
              <a:gd name="connsiteY2" fmla="*/ 7553012 h 7841379"/>
              <a:gd name="connsiteX3" fmla="*/ 1054511 w 4927241"/>
              <a:gd name="connsiteY3" fmla="*/ 7386152 h 7841379"/>
              <a:gd name="connsiteX4" fmla="*/ 1400586 w 4927241"/>
              <a:gd name="connsiteY4" fmla="*/ 7105337 h 7841379"/>
              <a:gd name="connsiteX5" fmla="*/ 1710993 w 4927241"/>
              <a:gd name="connsiteY5" fmla="*/ 6841484 h 7841379"/>
              <a:gd name="connsiteX6" fmla="*/ 4927241 w 4927241"/>
              <a:gd name="connsiteY6" fmla="*/ 3950225 h 7841379"/>
              <a:gd name="connsiteX7" fmla="*/ 1771720 w 4927241"/>
              <a:gd name="connsiteY7" fmla="*/ 1110365 h 7841379"/>
              <a:gd name="connsiteX8" fmla="*/ 1295811 w 4927241"/>
              <a:gd name="connsiteY8" fmla="*/ 688661 h 7841379"/>
              <a:gd name="connsiteX9" fmla="*/ 1059270 w 4927241"/>
              <a:gd name="connsiteY9" fmla="*/ 516784 h 7841379"/>
              <a:gd name="connsiteX10" fmla="*/ 828034 w 4927241"/>
              <a:gd name="connsiteY10" fmla="*/ 355582 h 7841379"/>
              <a:gd name="connsiteX11" fmla="*/ 565769 w 4927241"/>
              <a:gd name="connsiteY11" fmla="*/ 189345 h 7841379"/>
              <a:gd name="connsiteX12" fmla="*/ 93322 w 4927241"/>
              <a:gd name="connsiteY12" fmla="*/ 0 h 7841379"/>
              <a:gd name="connsiteX13" fmla="*/ 0 w 4927241"/>
              <a:gd name="connsiteY13" fmla="*/ 2039280 h 7841379"/>
              <a:gd name="connsiteX14" fmla="*/ 2129674 w 4927241"/>
              <a:gd name="connsiteY14" fmla="*/ 3949453 h 7841379"/>
              <a:gd name="connsiteX15" fmla="*/ 34273 w 4927241"/>
              <a:gd name="connsiteY15" fmla="*/ 5820709 h 7841379"/>
              <a:gd name="connsiteX0" fmla="*/ 68547 w 4927241"/>
              <a:gd name="connsiteY0" fmla="*/ 7902965 h 7902965"/>
              <a:gd name="connsiteX1" fmla="*/ 222661 w 4927241"/>
              <a:gd name="connsiteY1" fmla="*/ 7852723 h 7902965"/>
              <a:gd name="connsiteX2" fmla="*/ 714786 w 4927241"/>
              <a:gd name="connsiteY2" fmla="*/ 7614598 h 7902965"/>
              <a:gd name="connsiteX3" fmla="*/ 1054511 w 4927241"/>
              <a:gd name="connsiteY3" fmla="*/ 7447738 h 7902965"/>
              <a:gd name="connsiteX4" fmla="*/ 1400586 w 4927241"/>
              <a:gd name="connsiteY4" fmla="*/ 7166923 h 7902965"/>
              <a:gd name="connsiteX5" fmla="*/ 1710993 w 4927241"/>
              <a:gd name="connsiteY5" fmla="*/ 6903070 h 7902965"/>
              <a:gd name="connsiteX6" fmla="*/ 4927241 w 4927241"/>
              <a:gd name="connsiteY6" fmla="*/ 4011811 h 7902965"/>
              <a:gd name="connsiteX7" fmla="*/ 1771720 w 4927241"/>
              <a:gd name="connsiteY7" fmla="*/ 1171951 h 7902965"/>
              <a:gd name="connsiteX8" fmla="*/ 1295811 w 4927241"/>
              <a:gd name="connsiteY8" fmla="*/ 750247 h 7902965"/>
              <a:gd name="connsiteX9" fmla="*/ 1059270 w 4927241"/>
              <a:gd name="connsiteY9" fmla="*/ 578370 h 7902965"/>
              <a:gd name="connsiteX10" fmla="*/ 828034 w 4927241"/>
              <a:gd name="connsiteY10" fmla="*/ 417168 h 7902965"/>
              <a:gd name="connsiteX11" fmla="*/ 565769 w 4927241"/>
              <a:gd name="connsiteY11" fmla="*/ 250931 h 7902965"/>
              <a:gd name="connsiteX12" fmla="*/ 63868 w 4927241"/>
              <a:gd name="connsiteY12" fmla="*/ 0 h 7902965"/>
              <a:gd name="connsiteX13" fmla="*/ 0 w 4927241"/>
              <a:gd name="connsiteY13" fmla="*/ 2100866 h 7902965"/>
              <a:gd name="connsiteX14" fmla="*/ 2129674 w 4927241"/>
              <a:gd name="connsiteY14" fmla="*/ 4011039 h 7902965"/>
              <a:gd name="connsiteX15" fmla="*/ 34273 w 4927241"/>
              <a:gd name="connsiteY15" fmla="*/ 5882295 h 7902965"/>
              <a:gd name="connsiteX0" fmla="*/ 68547 w 4927241"/>
              <a:gd name="connsiteY0" fmla="*/ 7902965 h 7902965"/>
              <a:gd name="connsiteX1" fmla="*/ 222661 w 4927241"/>
              <a:gd name="connsiteY1" fmla="*/ 7852723 h 7902965"/>
              <a:gd name="connsiteX2" fmla="*/ 714786 w 4927241"/>
              <a:gd name="connsiteY2" fmla="*/ 7614598 h 7902965"/>
              <a:gd name="connsiteX3" fmla="*/ 1054511 w 4927241"/>
              <a:gd name="connsiteY3" fmla="*/ 7447738 h 7902965"/>
              <a:gd name="connsiteX4" fmla="*/ 1400586 w 4927241"/>
              <a:gd name="connsiteY4" fmla="*/ 7166923 h 7902965"/>
              <a:gd name="connsiteX5" fmla="*/ 1710993 w 4927241"/>
              <a:gd name="connsiteY5" fmla="*/ 6903070 h 7902965"/>
              <a:gd name="connsiteX6" fmla="*/ 4927241 w 4927241"/>
              <a:gd name="connsiteY6" fmla="*/ 4011811 h 7902965"/>
              <a:gd name="connsiteX7" fmla="*/ 1771720 w 4927241"/>
              <a:gd name="connsiteY7" fmla="*/ 1171951 h 7902965"/>
              <a:gd name="connsiteX8" fmla="*/ 1295811 w 4927241"/>
              <a:gd name="connsiteY8" fmla="*/ 750247 h 7902965"/>
              <a:gd name="connsiteX9" fmla="*/ 1059270 w 4927241"/>
              <a:gd name="connsiteY9" fmla="*/ 578370 h 7902965"/>
              <a:gd name="connsiteX10" fmla="*/ 828034 w 4927241"/>
              <a:gd name="connsiteY10" fmla="*/ 417168 h 7902965"/>
              <a:gd name="connsiteX11" fmla="*/ 565769 w 4927241"/>
              <a:gd name="connsiteY11" fmla="*/ 250931 h 7902965"/>
              <a:gd name="connsiteX12" fmla="*/ 63868 w 4927241"/>
              <a:gd name="connsiteY12" fmla="*/ 0 h 7902965"/>
              <a:gd name="connsiteX13" fmla="*/ 0 w 4927241"/>
              <a:gd name="connsiteY13" fmla="*/ 2100866 h 7902965"/>
              <a:gd name="connsiteX14" fmla="*/ 2129674 w 4927241"/>
              <a:gd name="connsiteY14" fmla="*/ 4011039 h 7902965"/>
              <a:gd name="connsiteX15" fmla="*/ 34273 w 4927241"/>
              <a:gd name="connsiteY15" fmla="*/ 5882295 h 7902965"/>
              <a:gd name="connsiteX0" fmla="*/ 68547 w 4927241"/>
              <a:gd name="connsiteY0" fmla="*/ 7902965 h 7902965"/>
              <a:gd name="connsiteX1" fmla="*/ 222661 w 4927241"/>
              <a:gd name="connsiteY1" fmla="*/ 7852723 h 7902965"/>
              <a:gd name="connsiteX2" fmla="*/ 714786 w 4927241"/>
              <a:gd name="connsiteY2" fmla="*/ 7614598 h 7902965"/>
              <a:gd name="connsiteX3" fmla="*/ 1054511 w 4927241"/>
              <a:gd name="connsiteY3" fmla="*/ 7447738 h 7902965"/>
              <a:gd name="connsiteX4" fmla="*/ 1400586 w 4927241"/>
              <a:gd name="connsiteY4" fmla="*/ 7166923 h 7902965"/>
              <a:gd name="connsiteX5" fmla="*/ 1710993 w 4927241"/>
              <a:gd name="connsiteY5" fmla="*/ 6903070 h 7902965"/>
              <a:gd name="connsiteX6" fmla="*/ 4927241 w 4927241"/>
              <a:gd name="connsiteY6" fmla="*/ 4011811 h 7902965"/>
              <a:gd name="connsiteX7" fmla="*/ 1771720 w 4927241"/>
              <a:gd name="connsiteY7" fmla="*/ 1171951 h 7902965"/>
              <a:gd name="connsiteX8" fmla="*/ 1295811 w 4927241"/>
              <a:gd name="connsiteY8" fmla="*/ 750247 h 7902965"/>
              <a:gd name="connsiteX9" fmla="*/ 1059270 w 4927241"/>
              <a:gd name="connsiteY9" fmla="*/ 578370 h 7902965"/>
              <a:gd name="connsiteX10" fmla="*/ 828034 w 4927241"/>
              <a:gd name="connsiteY10" fmla="*/ 417168 h 7902965"/>
              <a:gd name="connsiteX11" fmla="*/ 565769 w 4927241"/>
              <a:gd name="connsiteY11" fmla="*/ 250931 h 7902965"/>
              <a:gd name="connsiteX12" fmla="*/ 63868 w 4927241"/>
              <a:gd name="connsiteY12" fmla="*/ 0 h 7902965"/>
              <a:gd name="connsiteX13" fmla="*/ 332293 w 4927241"/>
              <a:gd name="connsiteY13" fmla="*/ 132544 h 7902965"/>
              <a:gd name="connsiteX14" fmla="*/ 0 w 4927241"/>
              <a:gd name="connsiteY14" fmla="*/ 2100866 h 7902965"/>
              <a:gd name="connsiteX15" fmla="*/ 2129674 w 4927241"/>
              <a:gd name="connsiteY15" fmla="*/ 4011039 h 7902965"/>
              <a:gd name="connsiteX16" fmla="*/ 34273 w 4927241"/>
              <a:gd name="connsiteY16" fmla="*/ 5882295 h 7902965"/>
              <a:gd name="connsiteX0" fmla="*/ 77652 w 4936346"/>
              <a:gd name="connsiteY0" fmla="*/ 7902965 h 7902965"/>
              <a:gd name="connsiteX1" fmla="*/ 231766 w 4936346"/>
              <a:gd name="connsiteY1" fmla="*/ 7852723 h 7902965"/>
              <a:gd name="connsiteX2" fmla="*/ 723891 w 4936346"/>
              <a:gd name="connsiteY2" fmla="*/ 7614598 h 7902965"/>
              <a:gd name="connsiteX3" fmla="*/ 1063616 w 4936346"/>
              <a:gd name="connsiteY3" fmla="*/ 7447738 h 7902965"/>
              <a:gd name="connsiteX4" fmla="*/ 1409691 w 4936346"/>
              <a:gd name="connsiteY4" fmla="*/ 7166923 h 7902965"/>
              <a:gd name="connsiteX5" fmla="*/ 1720098 w 4936346"/>
              <a:gd name="connsiteY5" fmla="*/ 6903070 h 7902965"/>
              <a:gd name="connsiteX6" fmla="*/ 4936346 w 4936346"/>
              <a:gd name="connsiteY6" fmla="*/ 4011811 h 7902965"/>
              <a:gd name="connsiteX7" fmla="*/ 1780825 w 4936346"/>
              <a:gd name="connsiteY7" fmla="*/ 1171951 h 7902965"/>
              <a:gd name="connsiteX8" fmla="*/ 1304916 w 4936346"/>
              <a:gd name="connsiteY8" fmla="*/ 750247 h 7902965"/>
              <a:gd name="connsiteX9" fmla="*/ 1068375 w 4936346"/>
              <a:gd name="connsiteY9" fmla="*/ 578370 h 7902965"/>
              <a:gd name="connsiteX10" fmla="*/ 837139 w 4936346"/>
              <a:gd name="connsiteY10" fmla="*/ 417168 h 7902965"/>
              <a:gd name="connsiteX11" fmla="*/ 574874 w 4936346"/>
              <a:gd name="connsiteY11" fmla="*/ 250931 h 7902965"/>
              <a:gd name="connsiteX12" fmla="*/ 72973 w 4936346"/>
              <a:gd name="connsiteY12" fmla="*/ 0 h 7902965"/>
              <a:gd name="connsiteX13" fmla="*/ 0 w 4936346"/>
              <a:gd name="connsiteY13" fmla="*/ 183419 h 7902965"/>
              <a:gd name="connsiteX14" fmla="*/ 9105 w 4936346"/>
              <a:gd name="connsiteY14" fmla="*/ 2100866 h 7902965"/>
              <a:gd name="connsiteX15" fmla="*/ 2138779 w 4936346"/>
              <a:gd name="connsiteY15" fmla="*/ 4011039 h 7902965"/>
              <a:gd name="connsiteX16" fmla="*/ 43378 w 4936346"/>
              <a:gd name="connsiteY16" fmla="*/ 5882295 h 7902965"/>
              <a:gd name="connsiteX0" fmla="*/ 77652 w 4936346"/>
              <a:gd name="connsiteY0" fmla="*/ 7903476 h 7903476"/>
              <a:gd name="connsiteX1" fmla="*/ 231766 w 4936346"/>
              <a:gd name="connsiteY1" fmla="*/ 7853234 h 7903476"/>
              <a:gd name="connsiteX2" fmla="*/ 723891 w 4936346"/>
              <a:gd name="connsiteY2" fmla="*/ 7615109 h 7903476"/>
              <a:gd name="connsiteX3" fmla="*/ 1063616 w 4936346"/>
              <a:gd name="connsiteY3" fmla="*/ 7448249 h 7903476"/>
              <a:gd name="connsiteX4" fmla="*/ 1409691 w 4936346"/>
              <a:gd name="connsiteY4" fmla="*/ 7167434 h 7903476"/>
              <a:gd name="connsiteX5" fmla="*/ 1720098 w 4936346"/>
              <a:gd name="connsiteY5" fmla="*/ 6903581 h 7903476"/>
              <a:gd name="connsiteX6" fmla="*/ 4936346 w 4936346"/>
              <a:gd name="connsiteY6" fmla="*/ 4012322 h 7903476"/>
              <a:gd name="connsiteX7" fmla="*/ 1780825 w 4936346"/>
              <a:gd name="connsiteY7" fmla="*/ 1172462 h 7903476"/>
              <a:gd name="connsiteX8" fmla="*/ 1304916 w 4936346"/>
              <a:gd name="connsiteY8" fmla="*/ 750758 h 7903476"/>
              <a:gd name="connsiteX9" fmla="*/ 1068375 w 4936346"/>
              <a:gd name="connsiteY9" fmla="*/ 578881 h 7903476"/>
              <a:gd name="connsiteX10" fmla="*/ 837139 w 4936346"/>
              <a:gd name="connsiteY10" fmla="*/ 417679 h 7903476"/>
              <a:gd name="connsiteX11" fmla="*/ 574874 w 4936346"/>
              <a:gd name="connsiteY11" fmla="*/ 251442 h 7903476"/>
              <a:gd name="connsiteX12" fmla="*/ 349431 w 4936346"/>
              <a:gd name="connsiteY12" fmla="*/ 133055 h 7903476"/>
              <a:gd name="connsiteX13" fmla="*/ 72973 w 4936346"/>
              <a:gd name="connsiteY13" fmla="*/ 511 h 7903476"/>
              <a:gd name="connsiteX14" fmla="*/ 0 w 4936346"/>
              <a:gd name="connsiteY14" fmla="*/ 183930 h 7903476"/>
              <a:gd name="connsiteX15" fmla="*/ 9105 w 4936346"/>
              <a:gd name="connsiteY15" fmla="*/ 2101377 h 7903476"/>
              <a:gd name="connsiteX16" fmla="*/ 2138779 w 4936346"/>
              <a:gd name="connsiteY16" fmla="*/ 4011550 h 7903476"/>
              <a:gd name="connsiteX17" fmla="*/ 43378 w 4936346"/>
              <a:gd name="connsiteY17" fmla="*/ 5882806 h 7903476"/>
              <a:gd name="connsiteX0" fmla="*/ 77652 w 4936346"/>
              <a:gd name="connsiteY0" fmla="*/ 7903452 h 7903452"/>
              <a:gd name="connsiteX1" fmla="*/ 231766 w 4936346"/>
              <a:gd name="connsiteY1" fmla="*/ 7853210 h 7903452"/>
              <a:gd name="connsiteX2" fmla="*/ 723891 w 4936346"/>
              <a:gd name="connsiteY2" fmla="*/ 7615085 h 7903452"/>
              <a:gd name="connsiteX3" fmla="*/ 1063616 w 4936346"/>
              <a:gd name="connsiteY3" fmla="*/ 7448225 h 7903452"/>
              <a:gd name="connsiteX4" fmla="*/ 1409691 w 4936346"/>
              <a:gd name="connsiteY4" fmla="*/ 7167410 h 7903452"/>
              <a:gd name="connsiteX5" fmla="*/ 1720098 w 4936346"/>
              <a:gd name="connsiteY5" fmla="*/ 6903557 h 7903452"/>
              <a:gd name="connsiteX6" fmla="*/ 4936346 w 4936346"/>
              <a:gd name="connsiteY6" fmla="*/ 4012298 h 7903452"/>
              <a:gd name="connsiteX7" fmla="*/ 1780825 w 4936346"/>
              <a:gd name="connsiteY7" fmla="*/ 1172438 h 7903452"/>
              <a:gd name="connsiteX8" fmla="*/ 1304916 w 4936346"/>
              <a:gd name="connsiteY8" fmla="*/ 750734 h 7903452"/>
              <a:gd name="connsiteX9" fmla="*/ 1068375 w 4936346"/>
              <a:gd name="connsiteY9" fmla="*/ 578857 h 7903452"/>
              <a:gd name="connsiteX10" fmla="*/ 837139 w 4936346"/>
              <a:gd name="connsiteY10" fmla="*/ 417655 h 7903452"/>
              <a:gd name="connsiteX11" fmla="*/ 574874 w 4936346"/>
              <a:gd name="connsiteY11" fmla="*/ 251418 h 7903452"/>
              <a:gd name="connsiteX12" fmla="*/ 357464 w 4936346"/>
              <a:gd name="connsiteY12" fmla="*/ 138387 h 7903452"/>
              <a:gd name="connsiteX13" fmla="*/ 72973 w 4936346"/>
              <a:gd name="connsiteY13" fmla="*/ 487 h 7903452"/>
              <a:gd name="connsiteX14" fmla="*/ 0 w 4936346"/>
              <a:gd name="connsiteY14" fmla="*/ 183906 h 7903452"/>
              <a:gd name="connsiteX15" fmla="*/ 9105 w 4936346"/>
              <a:gd name="connsiteY15" fmla="*/ 2101353 h 7903452"/>
              <a:gd name="connsiteX16" fmla="*/ 2138779 w 4936346"/>
              <a:gd name="connsiteY16" fmla="*/ 4011526 h 7903452"/>
              <a:gd name="connsiteX17" fmla="*/ 43378 w 4936346"/>
              <a:gd name="connsiteY17" fmla="*/ 5882782 h 7903452"/>
              <a:gd name="connsiteX0" fmla="*/ 77652 w 4936346"/>
              <a:gd name="connsiteY0" fmla="*/ 7903773 h 7903773"/>
              <a:gd name="connsiteX1" fmla="*/ 231766 w 4936346"/>
              <a:gd name="connsiteY1" fmla="*/ 7853531 h 7903773"/>
              <a:gd name="connsiteX2" fmla="*/ 723891 w 4936346"/>
              <a:gd name="connsiteY2" fmla="*/ 7615406 h 7903773"/>
              <a:gd name="connsiteX3" fmla="*/ 1063616 w 4936346"/>
              <a:gd name="connsiteY3" fmla="*/ 7448546 h 7903773"/>
              <a:gd name="connsiteX4" fmla="*/ 1409691 w 4936346"/>
              <a:gd name="connsiteY4" fmla="*/ 7167731 h 7903773"/>
              <a:gd name="connsiteX5" fmla="*/ 1720098 w 4936346"/>
              <a:gd name="connsiteY5" fmla="*/ 6903878 h 7903773"/>
              <a:gd name="connsiteX6" fmla="*/ 4936346 w 4936346"/>
              <a:gd name="connsiteY6" fmla="*/ 4012619 h 7903773"/>
              <a:gd name="connsiteX7" fmla="*/ 1780825 w 4936346"/>
              <a:gd name="connsiteY7" fmla="*/ 1172759 h 7903773"/>
              <a:gd name="connsiteX8" fmla="*/ 1304916 w 4936346"/>
              <a:gd name="connsiteY8" fmla="*/ 751055 h 7903773"/>
              <a:gd name="connsiteX9" fmla="*/ 1068375 w 4936346"/>
              <a:gd name="connsiteY9" fmla="*/ 579178 h 7903773"/>
              <a:gd name="connsiteX10" fmla="*/ 837139 w 4936346"/>
              <a:gd name="connsiteY10" fmla="*/ 417976 h 7903773"/>
              <a:gd name="connsiteX11" fmla="*/ 574874 w 4936346"/>
              <a:gd name="connsiteY11" fmla="*/ 251739 h 7903773"/>
              <a:gd name="connsiteX12" fmla="*/ 357464 w 4936346"/>
              <a:gd name="connsiteY12" fmla="*/ 138708 h 7903773"/>
              <a:gd name="connsiteX13" fmla="*/ 72973 w 4936346"/>
              <a:gd name="connsiteY13" fmla="*/ 808 h 7903773"/>
              <a:gd name="connsiteX14" fmla="*/ 0 w 4936346"/>
              <a:gd name="connsiteY14" fmla="*/ 184227 h 7903773"/>
              <a:gd name="connsiteX15" fmla="*/ 9105 w 4936346"/>
              <a:gd name="connsiteY15" fmla="*/ 2101674 h 7903773"/>
              <a:gd name="connsiteX16" fmla="*/ 2138779 w 4936346"/>
              <a:gd name="connsiteY16" fmla="*/ 4011847 h 7903773"/>
              <a:gd name="connsiteX17" fmla="*/ 43378 w 4936346"/>
              <a:gd name="connsiteY17" fmla="*/ 5883103 h 7903773"/>
              <a:gd name="connsiteX0" fmla="*/ 77652 w 4936346"/>
              <a:gd name="connsiteY0" fmla="*/ 7918034 h 7918034"/>
              <a:gd name="connsiteX1" fmla="*/ 231766 w 4936346"/>
              <a:gd name="connsiteY1" fmla="*/ 7867792 h 7918034"/>
              <a:gd name="connsiteX2" fmla="*/ 723891 w 4936346"/>
              <a:gd name="connsiteY2" fmla="*/ 7629667 h 7918034"/>
              <a:gd name="connsiteX3" fmla="*/ 1063616 w 4936346"/>
              <a:gd name="connsiteY3" fmla="*/ 7462807 h 7918034"/>
              <a:gd name="connsiteX4" fmla="*/ 1409691 w 4936346"/>
              <a:gd name="connsiteY4" fmla="*/ 7181992 h 7918034"/>
              <a:gd name="connsiteX5" fmla="*/ 1720098 w 4936346"/>
              <a:gd name="connsiteY5" fmla="*/ 6918139 h 7918034"/>
              <a:gd name="connsiteX6" fmla="*/ 4936346 w 4936346"/>
              <a:gd name="connsiteY6" fmla="*/ 4026880 h 7918034"/>
              <a:gd name="connsiteX7" fmla="*/ 1780825 w 4936346"/>
              <a:gd name="connsiteY7" fmla="*/ 1187020 h 7918034"/>
              <a:gd name="connsiteX8" fmla="*/ 1304916 w 4936346"/>
              <a:gd name="connsiteY8" fmla="*/ 765316 h 7918034"/>
              <a:gd name="connsiteX9" fmla="*/ 1068375 w 4936346"/>
              <a:gd name="connsiteY9" fmla="*/ 593439 h 7918034"/>
              <a:gd name="connsiteX10" fmla="*/ 837139 w 4936346"/>
              <a:gd name="connsiteY10" fmla="*/ 432237 h 7918034"/>
              <a:gd name="connsiteX11" fmla="*/ 574874 w 4936346"/>
              <a:gd name="connsiteY11" fmla="*/ 266000 h 7918034"/>
              <a:gd name="connsiteX12" fmla="*/ 357464 w 4936346"/>
              <a:gd name="connsiteY12" fmla="*/ 152969 h 7918034"/>
              <a:gd name="connsiteX13" fmla="*/ 72973 w 4936346"/>
              <a:gd name="connsiteY13" fmla="*/ 15069 h 7918034"/>
              <a:gd name="connsiteX14" fmla="*/ 0 w 4936346"/>
              <a:gd name="connsiteY14" fmla="*/ 198488 h 7918034"/>
              <a:gd name="connsiteX15" fmla="*/ 9105 w 4936346"/>
              <a:gd name="connsiteY15" fmla="*/ 2115935 h 7918034"/>
              <a:gd name="connsiteX16" fmla="*/ 2138779 w 4936346"/>
              <a:gd name="connsiteY16" fmla="*/ 4026108 h 7918034"/>
              <a:gd name="connsiteX17" fmla="*/ 43378 w 4936346"/>
              <a:gd name="connsiteY17" fmla="*/ 5897364 h 7918034"/>
              <a:gd name="connsiteX0" fmla="*/ 77652 w 4936346"/>
              <a:gd name="connsiteY0" fmla="*/ 7903251 h 7903251"/>
              <a:gd name="connsiteX1" fmla="*/ 231766 w 4936346"/>
              <a:gd name="connsiteY1" fmla="*/ 7853009 h 7903251"/>
              <a:gd name="connsiteX2" fmla="*/ 723891 w 4936346"/>
              <a:gd name="connsiteY2" fmla="*/ 7614884 h 7903251"/>
              <a:gd name="connsiteX3" fmla="*/ 1063616 w 4936346"/>
              <a:gd name="connsiteY3" fmla="*/ 7448024 h 7903251"/>
              <a:gd name="connsiteX4" fmla="*/ 1409691 w 4936346"/>
              <a:gd name="connsiteY4" fmla="*/ 7167209 h 7903251"/>
              <a:gd name="connsiteX5" fmla="*/ 1720098 w 4936346"/>
              <a:gd name="connsiteY5" fmla="*/ 6903356 h 7903251"/>
              <a:gd name="connsiteX6" fmla="*/ 4936346 w 4936346"/>
              <a:gd name="connsiteY6" fmla="*/ 4012097 h 7903251"/>
              <a:gd name="connsiteX7" fmla="*/ 1780825 w 4936346"/>
              <a:gd name="connsiteY7" fmla="*/ 1172237 h 7903251"/>
              <a:gd name="connsiteX8" fmla="*/ 1304916 w 4936346"/>
              <a:gd name="connsiteY8" fmla="*/ 750533 h 7903251"/>
              <a:gd name="connsiteX9" fmla="*/ 1068375 w 4936346"/>
              <a:gd name="connsiteY9" fmla="*/ 578656 h 7903251"/>
              <a:gd name="connsiteX10" fmla="*/ 837139 w 4936346"/>
              <a:gd name="connsiteY10" fmla="*/ 417454 h 7903251"/>
              <a:gd name="connsiteX11" fmla="*/ 574874 w 4936346"/>
              <a:gd name="connsiteY11" fmla="*/ 251217 h 7903251"/>
              <a:gd name="connsiteX12" fmla="*/ 357464 w 4936346"/>
              <a:gd name="connsiteY12" fmla="*/ 138186 h 7903251"/>
              <a:gd name="connsiteX13" fmla="*/ 72973 w 4936346"/>
              <a:gd name="connsiteY13" fmla="*/ 286 h 7903251"/>
              <a:gd name="connsiteX14" fmla="*/ 0 w 4936346"/>
              <a:gd name="connsiteY14" fmla="*/ 183705 h 7903251"/>
              <a:gd name="connsiteX15" fmla="*/ 9105 w 4936346"/>
              <a:gd name="connsiteY15" fmla="*/ 2101152 h 7903251"/>
              <a:gd name="connsiteX16" fmla="*/ 2138779 w 4936346"/>
              <a:gd name="connsiteY16" fmla="*/ 4011325 h 7903251"/>
              <a:gd name="connsiteX17" fmla="*/ 43378 w 4936346"/>
              <a:gd name="connsiteY17" fmla="*/ 5882581 h 7903251"/>
              <a:gd name="connsiteX0" fmla="*/ 77652 w 4936346"/>
              <a:gd name="connsiteY0" fmla="*/ 7905922 h 7905922"/>
              <a:gd name="connsiteX1" fmla="*/ 231766 w 4936346"/>
              <a:gd name="connsiteY1" fmla="*/ 7855680 h 7905922"/>
              <a:gd name="connsiteX2" fmla="*/ 723891 w 4936346"/>
              <a:gd name="connsiteY2" fmla="*/ 7617555 h 7905922"/>
              <a:gd name="connsiteX3" fmla="*/ 1063616 w 4936346"/>
              <a:gd name="connsiteY3" fmla="*/ 7450695 h 7905922"/>
              <a:gd name="connsiteX4" fmla="*/ 1409691 w 4936346"/>
              <a:gd name="connsiteY4" fmla="*/ 7169880 h 7905922"/>
              <a:gd name="connsiteX5" fmla="*/ 1720098 w 4936346"/>
              <a:gd name="connsiteY5" fmla="*/ 6906027 h 7905922"/>
              <a:gd name="connsiteX6" fmla="*/ 4936346 w 4936346"/>
              <a:gd name="connsiteY6" fmla="*/ 4014768 h 7905922"/>
              <a:gd name="connsiteX7" fmla="*/ 1780825 w 4936346"/>
              <a:gd name="connsiteY7" fmla="*/ 1174908 h 7905922"/>
              <a:gd name="connsiteX8" fmla="*/ 1304916 w 4936346"/>
              <a:gd name="connsiteY8" fmla="*/ 753204 h 7905922"/>
              <a:gd name="connsiteX9" fmla="*/ 1068375 w 4936346"/>
              <a:gd name="connsiteY9" fmla="*/ 581327 h 7905922"/>
              <a:gd name="connsiteX10" fmla="*/ 837139 w 4936346"/>
              <a:gd name="connsiteY10" fmla="*/ 420125 h 7905922"/>
              <a:gd name="connsiteX11" fmla="*/ 574874 w 4936346"/>
              <a:gd name="connsiteY11" fmla="*/ 253888 h 7905922"/>
              <a:gd name="connsiteX12" fmla="*/ 357464 w 4936346"/>
              <a:gd name="connsiteY12" fmla="*/ 140857 h 7905922"/>
              <a:gd name="connsiteX13" fmla="*/ 52892 w 4936346"/>
              <a:gd name="connsiteY13" fmla="*/ 279 h 7905922"/>
              <a:gd name="connsiteX14" fmla="*/ 0 w 4936346"/>
              <a:gd name="connsiteY14" fmla="*/ 186376 h 7905922"/>
              <a:gd name="connsiteX15" fmla="*/ 9105 w 4936346"/>
              <a:gd name="connsiteY15" fmla="*/ 2103823 h 7905922"/>
              <a:gd name="connsiteX16" fmla="*/ 2138779 w 4936346"/>
              <a:gd name="connsiteY16" fmla="*/ 4013996 h 7905922"/>
              <a:gd name="connsiteX17" fmla="*/ 43378 w 4936346"/>
              <a:gd name="connsiteY17" fmla="*/ 5885252 h 7905922"/>
              <a:gd name="connsiteX0" fmla="*/ 77652 w 4936346"/>
              <a:gd name="connsiteY0" fmla="*/ 7880689 h 7880689"/>
              <a:gd name="connsiteX1" fmla="*/ 231766 w 4936346"/>
              <a:gd name="connsiteY1" fmla="*/ 7830447 h 7880689"/>
              <a:gd name="connsiteX2" fmla="*/ 723891 w 4936346"/>
              <a:gd name="connsiteY2" fmla="*/ 7592322 h 7880689"/>
              <a:gd name="connsiteX3" fmla="*/ 1063616 w 4936346"/>
              <a:gd name="connsiteY3" fmla="*/ 7425462 h 7880689"/>
              <a:gd name="connsiteX4" fmla="*/ 1409691 w 4936346"/>
              <a:gd name="connsiteY4" fmla="*/ 7144647 h 7880689"/>
              <a:gd name="connsiteX5" fmla="*/ 1720098 w 4936346"/>
              <a:gd name="connsiteY5" fmla="*/ 6880794 h 7880689"/>
              <a:gd name="connsiteX6" fmla="*/ 4936346 w 4936346"/>
              <a:gd name="connsiteY6" fmla="*/ 3989535 h 7880689"/>
              <a:gd name="connsiteX7" fmla="*/ 1780825 w 4936346"/>
              <a:gd name="connsiteY7" fmla="*/ 1149675 h 7880689"/>
              <a:gd name="connsiteX8" fmla="*/ 1304916 w 4936346"/>
              <a:gd name="connsiteY8" fmla="*/ 727971 h 7880689"/>
              <a:gd name="connsiteX9" fmla="*/ 1068375 w 4936346"/>
              <a:gd name="connsiteY9" fmla="*/ 556094 h 7880689"/>
              <a:gd name="connsiteX10" fmla="*/ 837139 w 4936346"/>
              <a:gd name="connsiteY10" fmla="*/ 394892 h 7880689"/>
              <a:gd name="connsiteX11" fmla="*/ 574874 w 4936346"/>
              <a:gd name="connsiteY11" fmla="*/ 228655 h 7880689"/>
              <a:gd name="connsiteX12" fmla="*/ 357464 w 4936346"/>
              <a:gd name="connsiteY12" fmla="*/ 115624 h 7880689"/>
              <a:gd name="connsiteX13" fmla="*/ 0 w 4936346"/>
              <a:gd name="connsiteY13" fmla="*/ 161143 h 7880689"/>
              <a:gd name="connsiteX14" fmla="*/ 9105 w 4936346"/>
              <a:gd name="connsiteY14" fmla="*/ 2078590 h 7880689"/>
              <a:gd name="connsiteX15" fmla="*/ 2138779 w 4936346"/>
              <a:gd name="connsiteY15" fmla="*/ 3988763 h 7880689"/>
              <a:gd name="connsiteX16" fmla="*/ 43378 w 4936346"/>
              <a:gd name="connsiteY16" fmla="*/ 5860019 h 7880689"/>
              <a:gd name="connsiteX0" fmla="*/ 77652 w 4936346"/>
              <a:gd name="connsiteY0" fmla="*/ 7848375 h 7848375"/>
              <a:gd name="connsiteX1" fmla="*/ 231766 w 4936346"/>
              <a:gd name="connsiteY1" fmla="*/ 7798133 h 7848375"/>
              <a:gd name="connsiteX2" fmla="*/ 723891 w 4936346"/>
              <a:gd name="connsiteY2" fmla="*/ 7560008 h 7848375"/>
              <a:gd name="connsiteX3" fmla="*/ 1063616 w 4936346"/>
              <a:gd name="connsiteY3" fmla="*/ 7393148 h 7848375"/>
              <a:gd name="connsiteX4" fmla="*/ 1409691 w 4936346"/>
              <a:gd name="connsiteY4" fmla="*/ 7112333 h 7848375"/>
              <a:gd name="connsiteX5" fmla="*/ 1720098 w 4936346"/>
              <a:gd name="connsiteY5" fmla="*/ 6848480 h 7848375"/>
              <a:gd name="connsiteX6" fmla="*/ 4936346 w 4936346"/>
              <a:gd name="connsiteY6" fmla="*/ 3957221 h 7848375"/>
              <a:gd name="connsiteX7" fmla="*/ 1780825 w 4936346"/>
              <a:gd name="connsiteY7" fmla="*/ 1117361 h 7848375"/>
              <a:gd name="connsiteX8" fmla="*/ 1304916 w 4936346"/>
              <a:gd name="connsiteY8" fmla="*/ 695657 h 7848375"/>
              <a:gd name="connsiteX9" fmla="*/ 1068375 w 4936346"/>
              <a:gd name="connsiteY9" fmla="*/ 523780 h 7848375"/>
              <a:gd name="connsiteX10" fmla="*/ 837139 w 4936346"/>
              <a:gd name="connsiteY10" fmla="*/ 362578 h 7848375"/>
              <a:gd name="connsiteX11" fmla="*/ 574874 w 4936346"/>
              <a:gd name="connsiteY11" fmla="*/ 196341 h 7848375"/>
              <a:gd name="connsiteX12" fmla="*/ 0 w 4936346"/>
              <a:gd name="connsiteY12" fmla="*/ 128829 h 7848375"/>
              <a:gd name="connsiteX13" fmla="*/ 9105 w 4936346"/>
              <a:gd name="connsiteY13" fmla="*/ 2046276 h 7848375"/>
              <a:gd name="connsiteX14" fmla="*/ 2138779 w 4936346"/>
              <a:gd name="connsiteY14" fmla="*/ 3956449 h 7848375"/>
              <a:gd name="connsiteX15" fmla="*/ 43378 w 4936346"/>
              <a:gd name="connsiteY15" fmla="*/ 5827705 h 7848375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155824 w 4936346"/>
              <a:gd name="connsiteY11" fmla="*/ 55156 h 7925418"/>
              <a:gd name="connsiteX12" fmla="*/ 0 w 4936346"/>
              <a:gd name="connsiteY12" fmla="*/ 205872 h 7925418"/>
              <a:gd name="connsiteX13" fmla="*/ 9105 w 4936346"/>
              <a:gd name="connsiteY13" fmla="*/ 2123319 h 7925418"/>
              <a:gd name="connsiteX14" fmla="*/ 2138779 w 4936346"/>
              <a:gd name="connsiteY14" fmla="*/ 4033492 h 7925418"/>
              <a:gd name="connsiteX15" fmla="*/ 43378 w 4936346"/>
              <a:gd name="connsiteY15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465908 w 4936346"/>
              <a:gd name="connsiteY11" fmla="*/ 229972 h 7925418"/>
              <a:gd name="connsiteX12" fmla="*/ 155824 w 4936346"/>
              <a:gd name="connsiteY12" fmla="*/ 55156 h 7925418"/>
              <a:gd name="connsiteX13" fmla="*/ 0 w 4936346"/>
              <a:gd name="connsiteY13" fmla="*/ 205872 h 7925418"/>
              <a:gd name="connsiteX14" fmla="*/ 9105 w 4936346"/>
              <a:gd name="connsiteY14" fmla="*/ 2123319 h 7925418"/>
              <a:gd name="connsiteX15" fmla="*/ 2138779 w 4936346"/>
              <a:gd name="connsiteY15" fmla="*/ 4033492 h 7925418"/>
              <a:gd name="connsiteX16" fmla="*/ 43378 w 4936346"/>
              <a:gd name="connsiteY16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484651 w 4936346"/>
              <a:gd name="connsiteY11" fmla="*/ 227294 h 7925418"/>
              <a:gd name="connsiteX12" fmla="*/ 155824 w 4936346"/>
              <a:gd name="connsiteY12" fmla="*/ 55156 h 7925418"/>
              <a:gd name="connsiteX13" fmla="*/ 0 w 4936346"/>
              <a:gd name="connsiteY13" fmla="*/ 205872 h 7925418"/>
              <a:gd name="connsiteX14" fmla="*/ 9105 w 4936346"/>
              <a:gd name="connsiteY14" fmla="*/ 2123319 h 7925418"/>
              <a:gd name="connsiteX15" fmla="*/ 2138779 w 4936346"/>
              <a:gd name="connsiteY15" fmla="*/ 4033492 h 7925418"/>
              <a:gd name="connsiteX16" fmla="*/ 43378 w 4936346"/>
              <a:gd name="connsiteY16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649326 w 4936346"/>
              <a:gd name="connsiteY11" fmla="*/ 323689 h 7925418"/>
              <a:gd name="connsiteX12" fmla="*/ 484651 w 4936346"/>
              <a:gd name="connsiteY12" fmla="*/ 227294 h 7925418"/>
              <a:gd name="connsiteX13" fmla="*/ 155824 w 4936346"/>
              <a:gd name="connsiteY13" fmla="*/ 55156 h 7925418"/>
              <a:gd name="connsiteX14" fmla="*/ 0 w 4936346"/>
              <a:gd name="connsiteY14" fmla="*/ 205872 h 7925418"/>
              <a:gd name="connsiteX15" fmla="*/ 9105 w 4936346"/>
              <a:gd name="connsiteY15" fmla="*/ 2123319 h 7925418"/>
              <a:gd name="connsiteX16" fmla="*/ 2138779 w 4936346"/>
              <a:gd name="connsiteY16" fmla="*/ 4033492 h 7925418"/>
              <a:gd name="connsiteX17" fmla="*/ 43378 w 4936346"/>
              <a:gd name="connsiteY17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682797 w 4936346"/>
              <a:gd name="connsiteY11" fmla="*/ 341094 h 7925418"/>
              <a:gd name="connsiteX12" fmla="*/ 484651 w 4936346"/>
              <a:gd name="connsiteY12" fmla="*/ 227294 h 7925418"/>
              <a:gd name="connsiteX13" fmla="*/ 155824 w 4936346"/>
              <a:gd name="connsiteY13" fmla="*/ 55156 h 7925418"/>
              <a:gd name="connsiteX14" fmla="*/ 0 w 4936346"/>
              <a:gd name="connsiteY14" fmla="*/ 205872 h 7925418"/>
              <a:gd name="connsiteX15" fmla="*/ 9105 w 4936346"/>
              <a:gd name="connsiteY15" fmla="*/ 2123319 h 7925418"/>
              <a:gd name="connsiteX16" fmla="*/ 2138779 w 4936346"/>
              <a:gd name="connsiteY16" fmla="*/ 4033492 h 7925418"/>
              <a:gd name="connsiteX17" fmla="*/ 43378 w 4936346"/>
              <a:gd name="connsiteY17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682797 w 4936346"/>
              <a:gd name="connsiteY11" fmla="*/ 341094 h 7925418"/>
              <a:gd name="connsiteX12" fmla="*/ 484651 w 4936346"/>
              <a:gd name="connsiteY12" fmla="*/ 227294 h 7925418"/>
              <a:gd name="connsiteX13" fmla="*/ 310605 w 4936346"/>
              <a:gd name="connsiteY13" fmla="*/ 132238 h 7925418"/>
              <a:gd name="connsiteX14" fmla="*/ 155824 w 4936346"/>
              <a:gd name="connsiteY14" fmla="*/ 55156 h 7925418"/>
              <a:gd name="connsiteX15" fmla="*/ 0 w 4936346"/>
              <a:gd name="connsiteY15" fmla="*/ 205872 h 7925418"/>
              <a:gd name="connsiteX16" fmla="*/ 9105 w 4936346"/>
              <a:gd name="connsiteY16" fmla="*/ 2123319 h 7925418"/>
              <a:gd name="connsiteX17" fmla="*/ 2138779 w 4936346"/>
              <a:gd name="connsiteY17" fmla="*/ 4033492 h 7925418"/>
              <a:gd name="connsiteX18" fmla="*/ 43378 w 4936346"/>
              <a:gd name="connsiteY18" fmla="*/ 5904748 h 7925418"/>
              <a:gd name="connsiteX0" fmla="*/ 77652 w 4936346"/>
              <a:gd name="connsiteY0" fmla="*/ 7925418 h 7925418"/>
              <a:gd name="connsiteX1" fmla="*/ 231766 w 4936346"/>
              <a:gd name="connsiteY1" fmla="*/ 7875176 h 7925418"/>
              <a:gd name="connsiteX2" fmla="*/ 723891 w 4936346"/>
              <a:gd name="connsiteY2" fmla="*/ 7637051 h 7925418"/>
              <a:gd name="connsiteX3" fmla="*/ 1063616 w 4936346"/>
              <a:gd name="connsiteY3" fmla="*/ 7470191 h 7925418"/>
              <a:gd name="connsiteX4" fmla="*/ 1409691 w 4936346"/>
              <a:gd name="connsiteY4" fmla="*/ 7189376 h 7925418"/>
              <a:gd name="connsiteX5" fmla="*/ 1720098 w 4936346"/>
              <a:gd name="connsiteY5" fmla="*/ 6925523 h 7925418"/>
              <a:gd name="connsiteX6" fmla="*/ 4936346 w 4936346"/>
              <a:gd name="connsiteY6" fmla="*/ 4034264 h 7925418"/>
              <a:gd name="connsiteX7" fmla="*/ 1780825 w 4936346"/>
              <a:gd name="connsiteY7" fmla="*/ 1194404 h 7925418"/>
              <a:gd name="connsiteX8" fmla="*/ 1304916 w 4936346"/>
              <a:gd name="connsiteY8" fmla="*/ 772700 h 7925418"/>
              <a:gd name="connsiteX9" fmla="*/ 1068375 w 4936346"/>
              <a:gd name="connsiteY9" fmla="*/ 600823 h 7925418"/>
              <a:gd name="connsiteX10" fmla="*/ 837139 w 4936346"/>
              <a:gd name="connsiteY10" fmla="*/ 439621 h 7925418"/>
              <a:gd name="connsiteX11" fmla="*/ 682797 w 4936346"/>
              <a:gd name="connsiteY11" fmla="*/ 341094 h 7925418"/>
              <a:gd name="connsiteX12" fmla="*/ 484651 w 4936346"/>
              <a:gd name="connsiteY12" fmla="*/ 227294 h 7925418"/>
              <a:gd name="connsiteX13" fmla="*/ 317299 w 4936346"/>
              <a:gd name="connsiteY13" fmla="*/ 134916 h 7925418"/>
              <a:gd name="connsiteX14" fmla="*/ 155824 w 4936346"/>
              <a:gd name="connsiteY14" fmla="*/ 55156 h 7925418"/>
              <a:gd name="connsiteX15" fmla="*/ 0 w 4936346"/>
              <a:gd name="connsiteY15" fmla="*/ 205872 h 7925418"/>
              <a:gd name="connsiteX16" fmla="*/ 9105 w 4936346"/>
              <a:gd name="connsiteY16" fmla="*/ 2123319 h 7925418"/>
              <a:gd name="connsiteX17" fmla="*/ 2138779 w 4936346"/>
              <a:gd name="connsiteY17" fmla="*/ 4033492 h 7925418"/>
              <a:gd name="connsiteX18" fmla="*/ 43378 w 4936346"/>
              <a:gd name="connsiteY18" fmla="*/ 5904748 h 7925418"/>
              <a:gd name="connsiteX0" fmla="*/ 77652 w 4936346"/>
              <a:gd name="connsiteY0" fmla="*/ 7870262 h 7870262"/>
              <a:gd name="connsiteX1" fmla="*/ 231766 w 4936346"/>
              <a:gd name="connsiteY1" fmla="*/ 7820020 h 7870262"/>
              <a:gd name="connsiteX2" fmla="*/ 723891 w 4936346"/>
              <a:gd name="connsiteY2" fmla="*/ 7581895 h 7870262"/>
              <a:gd name="connsiteX3" fmla="*/ 1063616 w 4936346"/>
              <a:gd name="connsiteY3" fmla="*/ 7415035 h 7870262"/>
              <a:gd name="connsiteX4" fmla="*/ 1409691 w 4936346"/>
              <a:gd name="connsiteY4" fmla="*/ 7134220 h 7870262"/>
              <a:gd name="connsiteX5" fmla="*/ 1720098 w 4936346"/>
              <a:gd name="connsiteY5" fmla="*/ 6870367 h 7870262"/>
              <a:gd name="connsiteX6" fmla="*/ 4936346 w 4936346"/>
              <a:gd name="connsiteY6" fmla="*/ 3979108 h 7870262"/>
              <a:gd name="connsiteX7" fmla="*/ 1780825 w 4936346"/>
              <a:gd name="connsiteY7" fmla="*/ 1139248 h 7870262"/>
              <a:gd name="connsiteX8" fmla="*/ 1304916 w 4936346"/>
              <a:gd name="connsiteY8" fmla="*/ 717544 h 7870262"/>
              <a:gd name="connsiteX9" fmla="*/ 1068375 w 4936346"/>
              <a:gd name="connsiteY9" fmla="*/ 545667 h 7870262"/>
              <a:gd name="connsiteX10" fmla="*/ 837139 w 4936346"/>
              <a:gd name="connsiteY10" fmla="*/ 384465 h 7870262"/>
              <a:gd name="connsiteX11" fmla="*/ 682797 w 4936346"/>
              <a:gd name="connsiteY11" fmla="*/ 285938 h 7870262"/>
              <a:gd name="connsiteX12" fmla="*/ 484651 w 4936346"/>
              <a:gd name="connsiteY12" fmla="*/ 172138 h 7870262"/>
              <a:gd name="connsiteX13" fmla="*/ 317299 w 4936346"/>
              <a:gd name="connsiteY13" fmla="*/ 79760 h 7870262"/>
              <a:gd name="connsiteX14" fmla="*/ 155824 w 4936346"/>
              <a:gd name="connsiteY14" fmla="*/ 0 h 7870262"/>
              <a:gd name="connsiteX15" fmla="*/ 0 w 4936346"/>
              <a:gd name="connsiteY15" fmla="*/ 150716 h 7870262"/>
              <a:gd name="connsiteX16" fmla="*/ 9105 w 4936346"/>
              <a:gd name="connsiteY16" fmla="*/ 2068163 h 7870262"/>
              <a:gd name="connsiteX17" fmla="*/ 2138779 w 4936346"/>
              <a:gd name="connsiteY17" fmla="*/ 3978336 h 7870262"/>
              <a:gd name="connsiteX18" fmla="*/ 43378 w 4936346"/>
              <a:gd name="connsiteY18" fmla="*/ 5849592 h 7870262"/>
              <a:gd name="connsiteX0" fmla="*/ 3541102 w 8399796"/>
              <a:gd name="connsiteY0" fmla="*/ 8179535 h 8179535"/>
              <a:gd name="connsiteX1" fmla="*/ 3695216 w 8399796"/>
              <a:gd name="connsiteY1" fmla="*/ 8129293 h 8179535"/>
              <a:gd name="connsiteX2" fmla="*/ 4187341 w 8399796"/>
              <a:gd name="connsiteY2" fmla="*/ 7891168 h 8179535"/>
              <a:gd name="connsiteX3" fmla="*/ 4527066 w 8399796"/>
              <a:gd name="connsiteY3" fmla="*/ 7724308 h 8179535"/>
              <a:gd name="connsiteX4" fmla="*/ 4873141 w 8399796"/>
              <a:gd name="connsiteY4" fmla="*/ 7443493 h 8179535"/>
              <a:gd name="connsiteX5" fmla="*/ 5183548 w 8399796"/>
              <a:gd name="connsiteY5" fmla="*/ 7179640 h 8179535"/>
              <a:gd name="connsiteX6" fmla="*/ 8399796 w 8399796"/>
              <a:gd name="connsiteY6" fmla="*/ 4288381 h 8179535"/>
              <a:gd name="connsiteX7" fmla="*/ 5244275 w 8399796"/>
              <a:gd name="connsiteY7" fmla="*/ 1448521 h 8179535"/>
              <a:gd name="connsiteX8" fmla="*/ 4768366 w 8399796"/>
              <a:gd name="connsiteY8" fmla="*/ 1026817 h 8179535"/>
              <a:gd name="connsiteX9" fmla="*/ 4531825 w 8399796"/>
              <a:gd name="connsiteY9" fmla="*/ 854940 h 8179535"/>
              <a:gd name="connsiteX10" fmla="*/ 4300589 w 8399796"/>
              <a:gd name="connsiteY10" fmla="*/ 693738 h 8179535"/>
              <a:gd name="connsiteX11" fmla="*/ 4146247 w 8399796"/>
              <a:gd name="connsiteY11" fmla="*/ 595211 h 8179535"/>
              <a:gd name="connsiteX12" fmla="*/ 3948101 w 8399796"/>
              <a:gd name="connsiteY12" fmla="*/ 481411 h 8179535"/>
              <a:gd name="connsiteX13" fmla="*/ 3780749 w 8399796"/>
              <a:gd name="connsiteY13" fmla="*/ 389033 h 8179535"/>
              <a:gd name="connsiteX14" fmla="*/ 3619274 w 8399796"/>
              <a:gd name="connsiteY14" fmla="*/ 309273 h 8179535"/>
              <a:gd name="connsiteX15" fmla="*/ 0 w 8399796"/>
              <a:gd name="connsiteY15" fmla="*/ 0 h 8179535"/>
              <a:gd name="connsiteX16" fmla="*/ 3472555 w 8399796"/>
              <a:gd name="connsiteY16" fmla="*/ 2377436 h 8179535"/>
              <a:gd name="connsiteX17" fmla="*/ 5602229 w 8399796"/>
              <a:gd name="connsiteY17" fmla="*/ 4287609 h 8179535"/>
              <a:gd name="connsiteX18" fmla="*/ 3506828 w 8399796"/>
              <a:gd name="connsiteY18" fmla="*/ 6158865 h 8179535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0 w 8447993"/>
              <a:gd name="connsiteY15" fmla="*/ 0 h 8184890"/>
              <a:gd name="connsiteX16" fmla="*/ 3520752 w 8447993"/>
              <a:gd name="connsiteY16" fmla="*/ 2382791 h 8184890"/>
              <a:gd name="connsiteX17" fmla="*/ 5650426 w 8447993"/>
              <a:gd name="connsiteY17" fmla="*/ 4292964 h 8184890"/>
              <a:gd name="connsiteX18" fmla="*/ 3555025 w 8447993"/>
              <a:gd name="connsiteY18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2617317 w 8447993"/>
              <a:gd name="connsiteY15" fmla="*/ 225697 h 8184890"/>
              <a:gd name="connsiteX16" fmla="*/ 0 w 8447993"/>
              <a:gd name="connsiteY16" fmla="*/ 0 h 8184890"/>
              <a:gd name="connsiteX17" fmla="*/ 3520752 w 8447993"/>
              <a:gd name="connsiteY17" fmla="*/ 2382791 h 8184890"/>
              <a:gd name="connsiteX18" fmla="*/ 5650426 w 8447993"/>
              <a:gd name="connsiteY18" fmla="*/ 4292964 h 8184890"/>
              <a:gd name="connsiteX19" fmla="*/ 3555025 w 8447993"/>
              <a:gd name="connsiteY19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0 w 8447993"/>
              <a:gd name="connsiteY16" fmla="*/ 0 h 8184890"/>
              <a:gd name="connsiteX17" fmla="*/ 3520752 w 8447993"/>
              <a:gd name="connsiteY17" fmla="*/ 2382791 h 8184890"/>
              <a:gd name="connsiteX18" fmla="*/ 5650426 w 8447993"/>
              <a:gd name="connsiteY18" fmla="*/ 4292964 h 8184890"/>
              <a:gd name="connsiteX19" fmla="*/ 3555025 w 8447993"/>
              <a:gd name="connsiteY19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2740488 w 8447993"/>
              <a:gd name="connsiteY16" fmla="*/ 177500 h 8184890"/>
              <a:gd name="connsiteX17" fmla="*/ 0 w 8447993"/>
              <a:gd name="connsiteY17" fmla="*/ 0 h 8184890"/>
              <a:gd name="connsiteX18" fmla="*/ 3520752 w 8447993"/>
              <a:gd name="connsiteY18" fmla="*/ 2382791 h 8184890"/>
              <a:gd name="connsiteX19" fmla="*/ 5650426 w 8447993"/>
              <a:gd name="connsiteY19" fmla="*/ 4292964 h 8184890"/>
              <a:gd name="connsiteX20" fmla="*/ 3555025 w 8447993"/>
              <a:gd name="connsiteY20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3195686 w 8447993"/>
              <a:gd name="connsiteY16" fmla="*/ 123947 h 8184890"/>
              <a:gd name="connsiteX17" fmla="*/ 0 w 8447993"/>
              <a:gd name="connsiteY17" fmla="*/ 0 h 8184890"/>
              <a:gd name="connsiteX18" fmla="*/ 3520752 w 8447993"/>
              <a:gd name="connsiteY18" fmla="*/ 2382791 h 8184890"/>
              <a:gd name="connsiteX19" fmla="*/ 5650426 w 8447993"/>
              <a:gd name="connsiteY19" fmla="*/ 4292964 h 8184890"/>
              <a:gd name="connsiteX20" fmla="*/ 3555025 w 8447993"/>
              <a:gd name="connsiteY20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3195686 w 8447993"/>
              <a:gd name="connsiteY16" fmla="*/ 123947 h 8184890"/>
              <a:gd name="connsiteX17" fmla="*/ 2673547 w 8447993"/>
              <a:gd name="connsiteY17" fmla="*/ 105204 h 8184890"/>
              <a:gd name="connsiteX18" fmla="*/ 0 w 8447993"/>
              <a:gd name="connsiteY18" fmla="*/ 0 h 8184890"/>
              <a:gd name="connsiteX19" fmla="*/ 3520752 w 8447993"/>
              <a:gd name="connsiteY19" fmla="*/ 2382791 h 8184890"/>
              <a:gd name="connsiteX20" fmla="*/ 5650426 w 8447993"/>
              <a:gd name="connsiteY20" fmla="*/ 4292964 h 8184890"/>
              <a:gd name="connsiteX21" fmla="*/ 3555025 w 8447993"/>
              <a:gd name="connsiteY21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3195686 w 8447993"/>
              <a:gd name="connsiteY16" fmla="*/ 123947 h 8184890"/>
              <a:gd name="connsiteX17" fmla="*/ 2962732 w 8447993"/>
              <a:gd name="connsiteY17" fmla="*/ 48973 h 8184890"/>
              <a:gd name="connsiteX18" fmla="*/ 0 w 8447993"/>
              <a:gd name="connsiteY18" fmla="*/ 0 h 8184890"/>
              <a:gd name="connsiteX19" fmla="*/ 3520752 w 8447993"/>
              <a:gd name="connsiteY19" fmla="*/ 2382791 h 8184890"/>
              <a:gd name="connsiteX20" fmla="*/ 5650426 w 8447993"/>
              <a:gd name="connsiteY20" fmla="*/ 4292964 h 8184890"/>
              <a:gd name="connsiteX21" fmla="*/ 3555025 w 8447993"/>
              <a:gd name="connsiteY21" fmla="*/ 6164220 h 8184890"/>
              <a:gd name="connsiteX0" fmla="*/ 3589299 w 8447993"/>
              <a:gd name="connsiteY0" fmla="*/ 8184890 h 8184890"/>
              <a:gd name="connsiteX1" fmla="*/ 3743413 w 8447993"/>
              <a:gd name="connsiteY1" fmla="*/ 8134648 h 8184890"/>
              <a:gd name="connsiteX2" fmla="*/ 4235538 w 8447993"/>
              <a:gd name="connsiteY2" fmla="*/ 7896523 h 8184890"/>
              <a:gd name="connsiteX3" fmla="*/ 4575263 w 8447993"/>
              <a:gd name="connsiteY3" fmla="*/ 7729663 h 8184890"/>
              <a:gd name="connsiteX4" fmla="*/ 4921338 w 8447993"/>
              <a:gd name="connsiteY4" fmla="*/ 7448848 h 8184890"/>
              <a:gd name="connsiteX5" fmla="*/ 5231745 w 8447993"/>
              <a:gd name="connsiteY5" fmla="*/ 7184995 h 8184890"/>
              <a:gd name="connsiteX6" fmla="*/ 8447993 w 8447993"/>
              <a:gd name="connsiteY6" fmla="*/ 4293736 h 8184890"/>
              <a:gd name="connsiteX7" fmla="*/ 5292472 w 8447993"/>
              <a:gd name="connsiteY7" fmla="*/ 1453876 h 8184890"/>
              <a:gd name="connsiteX8" fmla="*/ 4816563 w 8447993"/>
              <a:gd name="connsiteY8" fmla="*/ 1032172 h 8184890"/>
              <a:gd name="connsiteX9" fmla="*/ 4580022 w 8447993"/>
              <a:gd name="connsiteY9" fmla="*/ 860295 h 8184890"/>
              <a:gd name="connsiteX10" fmla="*/ 4348786 w 8447993"/>
              <a:gd name="connsiteY10" fmla="*/ 699093 h 8184890"/>
              <a:gd name="connsiteX11" fmla="*/ 4194444 w 8447993"/>
              <a:gd name="connsiteY11" fmla="*/ 600566 h 8184890"/>
              <a:gd name="connsiteX12" fmla="*/ 3996298 w 8447993"/>
              <a:gd name="connsiteY12" fmla="*/ 486766 h 8184890"/>
              <a:gd name="connsiteX13" fmla="*/ 3828946 w 8447993"/>
              <a:gd name="connsiteY13" fmla="*/ 394388 h 8184890"/>
              <a:gd name="connsiteX14" fmla="*/ 3667471 w 8447993"/>
              <a:gd name="connsiteY14" fmla="*/ 314628 h 8184890"/>
              <a:gd name="connsiteX15" fmla="*/ 3428640 w 8447993"/>
              <a:gd name="connsiteY15" fmla="*/ 217664 h 8184890"/>
              <a:gd name="connsiteX16" fmla="*/ 3195686 w 8447993"/>
              <a:gd name="connsiteY16" fmla="*/ 123947 h 8184890"/>
              <a:gd name="connsiteX17" fmla="*/ 2962732 w 8447993"/>
              <a:gd name="connsiteY17" fmla="*/ 48973 h 8184890"/>
              <a:gd name="connsiteX18" fmla="*/ 2784669 w 8447993"/>
              <a:gd name="connsiteY18" fmla="*/ 46296 h 8184890"/>
              <a:gd name="connsiteX19" fmla="*/ 0 w 8447993"/>
              <a:gd name="connsiteY19" fmla="*/ 0 h 8184890"/>
              <a:gd name="connsiteX20" fmla="*/ 3520752 w 8447993"/>
              <a:gd name="connsiteY20" fmla="*/ 2382791 h 8184890"/>
              <a:gd name="connsiteX21" fmla="*/ 5650426 w 8447993"/>
              <a:gd name="connsiteY21" fmla="*/ 4292964 h 8184890"/>
              <a:gd name="connsiteX22" fmla="*/ 3555025 w 8447993"/>
              <a:gd name="connsiteY22" fmla="*/ 6164220 h 8184890"/>
              <a:gd name="connsiteX0" fmla="*/ 3589299 w 8447993"/>
              <a:gd name="connsiteY0" fmla="*/ 8188131 h 8188131"/>
              <a:gd name="connsiteX1" fmla="*/ 3743413 w 8447993"/>
              <a:gd name="connsiteY1" fmla="*/ 8137889 h 8188131"/>
              <a:gd name="connsiteX2" fmla="*/ 4235538 w 8447993"/>
              <a:gd name="connsiteY2" fmla="*/ 7899764 h 8188131"/>
              <a:gd name="connsiteX3" fmla="*/ 4575263 w 8447993"/>
              <a:gd name="connsiteY3" fmla="*/ 7732904 h 8188131"/>
              <a:gd name="connsiteX4" fmla="*/ 4921338 w 8447993"/>
              <a:gd name="connsiteY4" fmla="*/ 7452089 h 8188131"/>
              <a:gd name="connsiteX5" fmla="*/ 5231745 w 8447993"/>
              <a:gd name="connsiteY5" fmla="*/ 7188236 h 8188131"/>
              <a:gd name="connsiteX6" fmla="*/ 8447993 w 8447993"/>
              <a:gd name="connsiteY6" fmla="*/ 4296977 h 8188131"/>
              <a:gd name="connsiteX7" fmla="*/ 5292472 w 8447993"/>
              <a:gd name="connsiteY7" fmla="*/ 1457117 h 8188131"/>
              <a:gd name="connsiteX8" fmla="*/ 4816563 w 8447993"/>
              <a:gd name="connsiteY8" fmla="*/ 1035413 h 8188131"/>
              <a:gd name="connsiteX9" fmla="*/ 4580022 w 8447993"/>
              <a:gd name="connsiteY9" fmla="*/ 863536 h 8188131"/>
              <a:gd name="connsiteX10" fmla="*/ 4348786 w 8447993"/>
              <a:gd name="connsiteY10" fmla="*/ 702334 h 8188131"/>
              <a:gd name="connsiteX11" fmla="*/ 4194444 w 8447993"/>
              <a:gd name="connsiteY11" fmla="*/ 603807 h 8188131"/>
              <a:gd name="connsiteX12" fmla="*/ 3996298 w 8447993"/>
              <a:gd name="connsiteY12" fmla="*/ 490007 h 8188131"/>
              <a:gd name="connsiteX13" fmla="*/ 3828946 w 8447993"/>
              <a:gd name="connsiteY13" fmla="*/ 397629 h 8188131"/>
              <a:gd name="connsiteX14" fmla="*/ 3667471 w 8447993"/>
              <a:gd name="connsiteY14" fmla="*/ 317869 h 8188131"/>
              <a:gd name="connsiteX15" fmla="*/ 3428640 w 8447993"/>
              <a:gd name="connsiteY15" fmla="*/ 220905 h 8188131"/>
              <a:gd name="connsiteX16" fmla="*/ 3195686 w 8447993"/>
              <a:gd name="connsiteY16" fmla="*/ 127188 h 8188131"/>
              <a:gd name="connsiteX17" fmla="*/ 2962732 w 8447993"/>
              <a:gd name="connsiteY17" fmla="*/ 52214 h 8188131"/>
              <a:gd name="connsiteX18" fmla="*/ 2779314 w 8447993"/>
              <a:gd name="connsiteY18" fmla="*/ 0 h 8188131"/>
              <a:gd name="connsiteX19" fmla="*/ 0 w 8447993"/>
              <a:gd name="connsiteY19" fmla="*/ 3241 h 8188131"/>
              <a:gd name="connsiteX20" fmla="*/ 3520752 w 8447993"/>
              <a:gd name="connsiteY20" fmla="*/ 2386032 h 8188131"/>
              <a:gd name="connsiteX21" fmla="*/ 5650426 w 8447993"/>
              <a:gd name="connsiteY21" fmla="*/ 4296205 h 8188131"/>
              <a:gd name="connsiteX22" fmla="*/ 3555025 w 8447993"/>
              <a:gd name="connsiteY22" fmla="*/ 6167461 h 8188131"/>
              <a:gd name="connsiteX0" fmla="*/ 3589299 w 8447993"/>
              <a:gd name="connsiteY0" fmla="*/ 8188131 h 8188131"/>
              <a:gd name="connsiteX1" fmla="*/ 3743413 w 8447993"/>
              <a:gd name="connsiteY1" fmla="*/ 8137889 h 8188131"/>
              <a:gd name="connsiteX2" fmla="*/ 4235538 w 8447993"/>
              <a:gd name="connsiteY2" fmla="*/ 7899764 h 8188131"/>
              <a:gd name="connsiteX3" fmla="*/ 4575263 w 8447993"/>
              <a:gd name="connsiteY3" fmla="*/ 7732904 h 8188131"/>
              <a:gd name="connsiteX4" fmla="*/ 4921338 w 8447993"/>
              <a:gd name="connsiteY4" fmla="*/ 7452089 h 8188131"/>
              <a:gd name="connsiteX5" fmla="*/ 5231745 w 8447993"/>
              <a:gd name="connsiteY5" fmla="*/ 7188236 h 8188131"/>
              <a:gd name="connsiteX6" fmla="*/ 8447993 w 8447993"/>
              <a:gd name="connsiteY6" fmla="*/ 4296977 h 8188131"/>
              <a:gd name="connsiteX7" fmla="*/ 5292472 w 8447993"/>
              <a:gd name="connsiteY7" fmla="*/ 1457117 h 8188131"/>
              <a:gd name="connsiteX8" fmla="*/ 4816563 w 8447993"/>
              <a:gd name="connsiteY8" fmla="*/ 1035413 h 8188131"/>
              <a:gd name="connsiteX9" fmla="*/ 4580022 w 8447993"/>
              <a:gd name="connsiteY9" fmla="*/ 863536 h 8188131"/>
              <a:gd name="connsiteX10" fmla="*/ 4348786 w 8447993"/>
              <a:gd name="connsiteY10" fmla="*/ 702334 h 8188131"/>
              <a:gd name="connsiteX11" fmla="*/ 4194444 w 8447993"/>
              <a:gd name="connsiteY11" fmla="*/ 603807 h 8188131"/>
              <a:gd name="connsiteX12" fmla="*/ 3996298 w 8447993"/>
              <a:gd name="connsiteY12" fmla="*/ 490007 h 8188131"/>
              <a:gd name="connsiteX13" fmla="*/ 3828946 w 8447993"/>
              <a:gd name="connsiteY13" fmla="*/ 397629 h 8188131"/>
              <a:gd name="connsiteX14" fmla="*/ 3667471 w 8447993"/>
              <a:gd name="connsiteY14" fmla="*/ 317869 h 8188131"/>
              <a:gd name="connsiteX15" fmla="*/ 3428640 w 8447993"/>
              <a:gd name="connsiteY15" fmla="*/ 220905 h 8188131"/>
              <a:gd name="connsiteX16" fmla="*/ 3195686 w 8447993"/>
              <a:gd name="connsiteY16" fmla="*/ 127188 h 8188131"/>
              <a:gd name="connsiteX17" fmla="*/ 2962732 w 8447993"/>
              <a:gd name="connsiteY17" fmla="*/ 52214 h 8188131"/>
              <a:gd name="connsiteX18" fmla="*/ 2779314 w 8447993"/>
              <a:gd name="connsiteY18" fmla="*/ 0 h 8188131"/>
              <a:gd name="connsiteX19" fmla="*/ 2601251 w 8447993"/>
              <a:gd name="connsiteY19" fmla="*/ 1339 h 8188131"/>
              <a:gd name="connsiteX20" fmla="*/ 0 w 8447993"/>
              <a:gd name="connsiteY20" fmla="*/ 3241 h 8188131"/>
              <a:gd name="connsiteX21" fmla="*/ 3520752 w 8447993"/>
              <a:gd name="connsiteY21" fmla="*/ 2386032 h 8188131"/>
              <a:gd name="connsiteX22" fmla="*/ 5650426 w 8447993"/>
              <a:gd name="connsiteY22" fmla="*/ 4296205 h 8188131"/>
              <a:gd name="connsiteX23" fmla="*/ 3555025 w 8447993"/>
              <a:gd name="connsiteY23" fmla="*/ 6167461 h 8188131"/>
              <a:gd name="connsiteX0" fmla="*/ 3589299 w 8447993"/>
              <a:gd name="connsiteY0" fmla="*/ 8233650 h 8233650"/>
              <a:gd name="connsiteX1" fmla="*/ 3743413 w 8447993"/>
              <a:gd name="connsiteY1" fmla="*/ 8183408 h 8233650"/>
              <a:gd name="connsiteX2" fmla="*/ 4235538 w 8447993"/>
              <a:gd name="connsiteY2" fmla="*/ 7945283 h 8233650"/>
              <a:gd name="connsiteX3" fmla="*/ 4575263 w 8447993"/>
              <a:gd name="connsiteY3" fmla="*/ 7778423 h 8233650"/>
              <a:gd name="connsiteX4" fmla="*/ 4921338 w 8447993"/>
              <a:gd name="connsiteY4" fmla="*/ 7497608 h 8233650"/>
              <a:gd name="connsiteX5" fmla="*/ 5231745 w 8447993"/>
              <a:gd name="connsiteY5" fmla="*/ 7233755 h 8233650"/>
              <a:gd name="connsiteX6" fmla="*/ 8447993 w 8447993"/>
              <a:gd name="connsiteY6" fmla="*/ 4342496 h 8233650"/>
              <a:gd name="connsiteX7" fmla="*/ 5292472 w 8447993"/>
              <a:gd name="connsiteY7" fmla="*/ 1502636 h 8233650"/>
              <a:gd name="connsiteX8" fmla="*/ 4816563 w 8447993"/>
              <a:gd name="connsiteY8" fmla="*/ 1080932 h 8233650"/>
              <a:gd name="connsiteX9" fmla="*/ 4580022 w 8447993"/>
              <a:gd name="connsiteY9" fmla="*/ 909055 h 8233650"/>
              <a:gd name="connsiteX10" fmla="*/ 4348786 w 8447993"/>
              <a:gd name="connsiteY10" fmla="*/ 747853 h 8233650"/>
              <a:gd name="connsiteX11" fmla="*/ 4194444 w 8447993"/>
              <a:gd name="connsiteY11" fmla="*/ 649326 h 8233650"/>
              <a:gd name="connsiteX12" fmla="*/ 3996298 w 8447993"/>
              <a:gd name="connsiteY12" fmla="*/ 535526 h 8233650"/>
              <a:gd name="connsiteX13" fmla="*/ 3828946 w 8447993"/>
              <a:gd name="connsiteY13" fmla="*/ 443148 h 8233650"/>
              <a:gd name="connsiteX14" fmla="*/ 3667471 w 8447993"/>
              <a:gd name="connsiteY14" fmla="*/ 363388 h 8233650"/>
              <a:gd name="connsiteX15" fmla="*/ 3428640 w 8447993"/>
              <a:gd name="connsiteY15" fmla="*/ 266424 h 8233650"/>
              <a:gd name="connsiteX16" fmla="*/ 3195686 w 8447993"/>
              <a:gd name="connsiteY16" fmla="*/ 172707 h 8233650"/>
              <a:gd name="connsiteX17" fmla="*/ 2962732 w 8447993"/>
              <a:gd name="connsiteY17" fmla="*/ 97733 h 8233650"/>
              <a:gd name="connsiteX18" fmla="*/ 2779314 w 8447993"/>
              <a:gd name="connsiteY18" fmla="*/ 45519 h 8233650"/>
              <a:gd name="connsiteX19" fmla="*/ 2587863 w 8447993"/>
              <a:gd name="connsiteY19" fmla="*/ 0 h 8233650"/>
              <a:gd name="connsiteX20" fmla="*/ 0 w 8447993"/>
              <a:gd name="connsiteY20" fmla="*/ 48760 h 8233650"/>
              <a:gd name="connsiteX21" fmla="*/ 3520752 w 8447993"/>
              <a:gd name="connsiteY21" fmla="*/ 2431551 h 8233650"/>
              <a:gd name="connsiteX22" fmla="*/ 5650426 w 8447993"/>
              <a:gd name="connsiteY22" fmla="*/ 4341724 h 8233650"/>
              <a:gd name="connsiteX23" fmla="*/ 3555025 w 8447993"/>
              <a:gd name="connsiteY23" fmla="*/ 6212980 h 8233650"/>
              <a:gd name="connsiteX0" fmla="*/ 3589299 w 8447993"/>
              <a:gd name="connsiteY0" fmla="*/ 8233650 h 8233650"/>
              <a:gd name="connsiteX1" fmla="*/ 3743413 w 8447993"/>
              <a:gd name="connsiteY1" fmla="*/ 8183408 h 8233650"/>
              <a:gd name="connsiteX2" fmla="*/ 4235538 w 8447993"/>
              <a:gd name="connsiteY2" fmla="*/ 7945283 h 8233650"/>
              <a:gd name="connsiteX3" fmla="*/ 4575263 w 8447993"/>
              <a:gd name="connsiteY3" fmla="*/ 7778423 h 8233650"/>
              <a:gd name="connsiteX4" fmla="*/ 4921338 w 8447993"/>
              <a:gd name="connsiteY4" fmla="*/ 7497608 h 8233650"/>
              <a:gd name="connsiteX5" fmla="*/ 5231745 w 8447993"/>
              <a:gd name="connsiteY5" fmla="*/ 7233755 h 8233650"/>
              <a:gd name="connsiteX6" fmla="*/ 8447993 w 8447993"/>
              <a:gd name="connsiteY6" fmla="*/ 4342496 h 8233650"/>
              <a:gd name="connsiteX7" fmla="*/ 5292472 w 8447993"/>
              <a:gd name="connsiteY7" fmla="*/ 1502636 h 8233650"/>
              <a:gd name="connsiteX8" fmla="*/ 4816563 w 8447993"/>
              <a:gd name="connsiteY8" fmla="*/ 1080932 h 8233650"/>
              <a:gd name="connsiteX9" fmla="*/ 4580022 w 8447993"/>
              <a:gd name="connsiteY9" fmla="*/ 909055 h 8233650"/>
              <a:gd name="connsiteX10" fmla="*/ 4348786 w 8447993"/>
              <a:gd name="connsiteY10" fmla="*/ 747853 h 8233650"/>
              <a:gd name="connsiteX11" fmla="*/ 4194444 w 8447993"/>
              <a:gd name="connsiteY11" fmla="*/ 649326 h 8233650"/>
              <a:gd name="connsiteX12" fmla="*/ 3996298 w 8447993"/>
              <a:gd name="connsiteY12" fmla="*/ 535526 h 8233650"/>
              <a:gd name="connsiteX13" fmla="*/ 3828946 w 8447993"/>
              <a:gd name="connsiteY13" fmla="*/ 443148 h 8233650"/>
              <a:gd name="connsiteX14" fmla="*/ 3667471 w 8447993"/>
              <a:gd name="connsiteY14" fmla="*/ 363388 h 8233650"/>
              <a:gd name="connsiteX15" fmla="*/ 3428640 w 8447993"/>
              <a:gd name="connsiteY15" fmla="*/ 266424 h 8233650"/>
              <a:gd name="connsiteX16" fmla="*/ 3195686 w 8447993"/>
              <a:gd name="connsiteY16" fmla="*/ 172707 h 8233650"/>
              <a:gd name="connsiteX17" fmla="*/ 2962732 w 8447993"/>
              <a:gd name="connsiteY17" fmla="*/ 97733 h 8233650"/>
              <a:gd name="connsiteX18" fmla="*/ 2779314 w 8447993"/>
              <a:gd name="connsiteY18" fmla="*/ 45519 h 8233650"/>
              <a:gd name="connsiteX19" fmla="*/ 2587863 w 8447993"/>
              <a:gd name="connsiteY19" fmla="*/ 0 h 8233650"/>
              <a:gd name="connsiteX20" fmla="*/ 2396412 w 8447993"/>
              <a:gd name="connsiteY20" fmla="*/ 4016 h 8233650"/>
              <a:gd name="connsiteX21" fmla="*/ 0 w 8447993"/>
              <a:gd name="connsiteY21" fmla="*/ 48760 h 8233650"/>
              <a:gd name="connsiteX22" fmla="*/ 3520752 w 8447993"/>
              <a:gd name="connsiteY22" fmla="*/ 2431551 h 8233650"/>
              <a:gd name="connsiteX23" fmla="*/ 5650426 w 8447993"/>
              <a:gd name="connsiteY23" fmla="*/ 4341724 h 8233650"/>
              <a:gd name="connsiteX24" fmla="*/ 3555025 w 8447993"/>
              <a:gd name="connsiteY24" fmla="*/ 6212980 h 8233650"/>
              <a:gd name="connsiteX0" fmla="*/ 3589299 w 8447993"/>
              <a:gd name="connsiteY0" fmla="*/ 8272476 h 8272476"/>
              <a:gd name="connsiteX1" fmla="*/ 3743413 w 8447993"/>
              <a:gd name="connsiteY1" fmla="*/ 8222234 h 8272476"/>
              <a:gd name="connsiteX2" fmla="*/ 4235538 w 8447993"/>
              <a:gd name="connsiteY2" fmla="*/ 7984109 h 8272476"/>
              <a:gd name="connsiteX3" fmla="*/ 4575263 w 8447993"/>
              <a:gd name="connsiteY3" fmla="*/ 7817249 h 8272476"/>
              <a:gd name="connsiteX4" fmla="*/ 4921338 w 8447993"/>
              <a:gd name="connsiteY4" fmla="*/ 7536434 h 8272476"/>
              <a:gd name="connsiteX5" fmla="*/ 5231745 w 8447993"/>
              <a:gd name="connsiteY5" fmla="*/ 7272581 h 8272476"/>
              <a:gd name="connsiteX6" fmla="*/ 8447993 w 8447993"/>
              <a:gd name="connsiteY6" fmla="*/ 4381322 h 8272476"/>
              <a:gd name="connsiteX7" fmla="*/ 5292472 w 8447993"/>
              <a:gd name="connsiteY7" fmla="*/ 1541462 h 8272476"/>
              <a:gd name="connsiteX8" fmla="*/ 4816563 w 8447993"/>
              <a:gd name="connsiteY8" fmla="*/ 1119758 h 8272476"/>
              <a:gd name="connsiteX9" fmla="*/ 4580022 w 8447993"/>
              <a:gd name="connsiteY9" fmla="*/ 947881 h 8272476"/>
              <a:gd name="connsiteX10" fmla="*/ 4348786 w 8447993"/>
              <a:gd name="connsiteY10" fmla="*/ 786679 h 8272476"/>
              <a:gd name="connsiteX11" fmla="*/ 4194444 w 8447993"/>
              <a:gd name="connsiteY11" fmla="*/ 688152 h 8272476"/>
              <a:gd name="connsiteX12" fmla="*/ 3996298 w 8447993"/>
              <a:gd name="connsiteY12" fmla="*/ 574352 h 8272476"/>
              <a:gd name="connsiteX13" fmla="*/ 3828946 w 8447993"/>
              <a:gd name="connsiteY13" fmla="*/ 481974 h 8272476"/>
              <a:gd name="connsiteX14" fmla="*/ 3667471 w 8447993"/>
              <a:gd name="connsiteY14" fmla="*/ 402214 h 8272476"/>
              <a:gd name="connsiteX15" fmla="*/ 3428640 w 8447993"/>
              <a:gd name="connsiteY15" fmla="*/ 305250 h 8272476"/>
              <a:gd name="connsiteX16" fmla="*/ 3195686 w 8447993"/>
              <a:gd name="connsiteY16" fmla="*/ 211533 h 8272476"/>
              <a:gd name="connsiteX17" fmla="*/ 2962732 w 8447993"/>
              <a:gd name="connsiteY17" fmla="*/ 136559 h 8272476"/>
              <a:gd name="connsiteX18" fmla="*/ 2779314 w 8447993"/>
              <a:gd name="connsiteY18" fmla="*/ 84345 h 8272476"/>
              <a:gd name="connsiteX19" fmla="*/ 2587863 w 8447993"/>
              <a:gd name="connsiteY19" fmla="*/ 38826 h 8272476"/>
              <a:gd name="connsiteX20" fmla="*/ 2396412 w 8447993"/>
              <a:gd name="connsiteY20" fmla="*/ 0 h 8272476"/>
              <a:gd name="connsiteX21" fmla="*/ 0 w 8447993"/>
              <a:gd name="connsiteY21" fmla="*/ 87586 h 8272476"/>
              <a:gd name="connsiteX22" fmla="*/ 3520752 w 8447993"/>
              <a:gd name="connsiteY22" fmla="*/ 2470377 h 8272476"/>
              <a:gd name="connsiteX23" fmla="*/ 5650426 w 8447993"/>
              <a:gd name="connsiteY23" fmla="*/ 4380550 h 8272476"/>
              <a:gd name="connsiteX24" fmla="*/ 3555025 w 8447993"/>
              <a:gd name="connsiteY24" fmla="*/ 6251806 h 8272476"/>
              <a:gd name="connsiteX0" fmla="*/ 3589299 w 8447993"/>
              <a:gd name="connsiteY0" fmla="*/ 8272476 h 8272476"/>
              <a:gd name="connsiteX1" fmla="*/ 3743413 w 8447993"/>
              <a:gd name="connsiteY1" fmla="*/ 8222234 h 8272476"/>
              <a:gd name="connsiteX2" fmla="*/ 4235538 w 8447993"/>
              <a:gd name="connsiteY2" fmla="*/ 7984109 h 8272476"/>
              <a:gd name="connsiteX3" fmla="*/ 4575263 w 8447993"/>
              <a:gd name="connsiteY3" fmla="*/ 7817249 h 8272476"/>
              <a:gd name="connsiteX4" fmla="*/ 4921338 w 8447993"/>
              <a:gd name="connsiteY4" fmla="*/ 7536434 h 8272476"/>
              <a:gd name="connsiteX5" fmla="*/ 5231745 w 8447993"/>
              <a:gd name="connsiteY5" fmla="*/ 7272581 h 8272476"/>
              <a:gd name="connsiteX6" fmla="*/ 8447993 w 8447993"/>
              <a:gd name="connsiteY6" fmla="*/ 4381322 h 8272476"/>
              <a:gd name="connsiteX7" fmla="*/ 5292472 w 8447993"/>
              <a:gd name="connsiteY7" fmla="*/ 1541462 h 8272476"/>
              <a:gd name="connsiteX8" fmla="*/ 4816563 w 8447993"/>
              <a:gd name="connsiteY8" fmla="*/ 1119758 h 8272476"/>
              <a:gd name="connsiteX9" fmla="*/ 4580022 w 8447993"/>
              <a:gd name="connsiteY9" fmla="*/ 947881 h 8272476"/>
              <a:gd name="connsiteX10" fmla="*/ 4348786 w 8447993"/>
              <a:gd name="connsiteY10" fmla="*/ 786679 h 8272476"/>
              <a:gd name="connsiteX11" fmla="*/ 4194444 w 8447993"/>
              <a:gd name="connsiteY11" fmla="*/ 688152 h 8272476"/>
              <a:gd name="connsiteX12" fmla="*/ 3996298 w 8447993"/>
              <a:gd name="connsiteY12" fmla="*/ 574352 h 8272476"/>
              <a:gd name="connsiteX13" fmla="*/ 3828946 w 8447993"/>
              <a:gd name="connsiteY13" fmla="*/ 481974 h 8272476"/>
              <a:gd name="connsiteX14" fmla="*/ 3667471 w 8447993"/>
              <a:gd name="connsiteY14" fmla="*/ 402214 h 8272476"/>
              <a:gd name="connsiteX15" fmla="*/ 3428640 w 8447993"/>
              <a:gd name="connsiteY15" fmla="*/ 305250 h 8272476"/>
              <a:gd name="connsiteX16" fmla="*/ 3195686 w 8447993"/>
              <a:gd name="connsiteY16" fmla="*/ 211533 h 8272476"/>
              <a:gd name="connsiteX17" fmla="*/ 2962732 w 8447993"/>
              <a:gd name="connsiteY17" fmla="*/ 136559 h 8272476"/>
              <a:gd name="connsiteX18" fmla="*/ 2779314 w 8447993"/>
              <a:gd name="connsiteY18" fmla="*/ 84345 h 8272476"/>
              <a:gd name="connsiteX19" fmla="*/ 2587863 w 8447993"/>
              <a:gd name="connsiteY19" fmla="*/ 38826 h 8272476"/>
              <a:gd name="connsiteX20" fmla="*/ 2396412 w 8447993"/>
              <a:gd name="connsiteY20" fmla="*/ 0 h 8272476"/>
              <a:gd name="connsiteX21" fmla="*/ 2214333 w 8447993"/>
              <a:gd name="connsiteY21" fmla="*/ 4017 h 8272476"/>
              <a:gd name="connsiteX22" fmla="*/ 0 w 8447993"/>
              <a:gd name="connsiteY22" fmla="*/ 87586 h 8272476"/>
              <a:gd name="connsiteX23" fmla="*/ 3520752 w 8447993"/>
              <a:gd name="connsiteY23" fmla="*/ 2470377 h 8272476"/>
              <a:gd name="connsiteX24" fmla="*/ 5650426 w 8447993"/>
              <a:gd name="connsiteY24" fmla="*/ 4380550 h 8272476"/>
              <a:gd name="connsiteX25" fmla="*/ 3555025 w 8447993"/>
              <a:gd name="connsiteY25" fmla="*/ 6251806 h 8272476"/>
              <a:gd name="connsiteX0" fmla="*/ 3589299 w 8447993"/>
              <a:gd name="connsiteY0" fmla="*/ 8303268 h 8303268"/>
              <a:gd name="connsiteX1" fmla="*/ 3743413 w 8447993"/>
              <a:gd name="connsiteY1" fmla="*/ 8253026 h 8303268"/>
              <a:gd name="connsiteX2" fmla="*/ 4235538 w 8447993"/>
              <a:gd name="connsiteY2" fmla="*/ 8014901 h 8303268"/>
              <a:gd name="connsiteX3" fmla="*/ 4575263 w 8447993"/>
              <a:gd name="connsiteY3" fmla="*/ 7848041 h 8303268"/>
              <a:gd name="connsiteX4" fmla="*/ 4921338 w 8447993"/>
              <a:gd name="connsiteY4" fmla="*/ 7567226 h 8303268"/>
              <a:gd name="connsiteX5" fmla="*/ 5231745 w 8447993"/>
              <a:gd name="connsiteY5" fmla="*/ 7303373 h 8303268"/>
              <a:gd name="connsiteX6" fmla="*/ 8447993 w 8447993"/>
              <a:gd name="connsiteY6" fmla="*/ 4412114 h 8303268"/>
              <a:gd name="connsiteX7" fmla="*/ 5292472 w 8447993"/>
              <a:gd name="connsiteY7" fmla="*/ 1572254 h 8303268"/>
              <a:gd name="connsiteX8" fmla="*/ 4816563 w 8447993"/>
              <a:gd name="connsiteY8" fmla="*/ 1150550 h 8303268"/>
              <a:gd name="connsiteX9" fmla="*/ 4580022 w 8447993"/>
              <a:gd name="connsiteY9" fmla="*/ 978673 h 8303268"/>
              <a:gd name="connsiteX10" fmla="*/ 4348786 w 8447993"/>
              <a:gd name="connsiteY10" fmla="*/ 817471 h 8303268"/>
              <a:gd name="connsiteX11" fmla="*/ 4194444 w 8447993"/>
              <a:gd name="connsiteY11" fmla="*/ 718944 h 8303268"/>
              <a:gd name="connsiteX12" fmla="*/ 3996298 w 8447993"/>
              <a:gd name="connsiteY12" fmla="*/ 605144 h 8303268"/>
              <a:gd name="connsiteX13" fmla="*/ 3828946 w 8447993"/>
              <a:gd name="connsiteY13" fmla="*/ 512766 h 8303268"/>
              <a:gd name="connsiteX14" fmla="*/ 3667471 w 8447993"/>
              <a:gd name="connsiteY14" fmla="*/ 433006 h 8303268"/>
              <a:gd name="connsiteX15" fmla="*/ 3428640 w 8447993"/>
              <a:gd name="connsiteY15" fmla="*/ 336042 h 8303268"/>
              <a:gd name="connsiteX16" fmla="*/ 3195686 w 8447993"/>
              <a:gd name="connsiteY16" fmla="*/ 242325 h 8303268"/>
              <a:gd name="connsiteX17" fmla="*/ 2962732 w 8447993"/>
              <a:gd name="connsiteY17" fmla="*/ 167351 h 8303268"/>
              <a:gd name="connsiteX18" fmla="*/ 2779314 w 8447993"/>
              <a:gd name="connsiteY18" fmla="*/ 115137 h 8303268"/>
              <a:gd name="connsiteX19" fmla="*/ 2587863 w 8447993"/>
              <a:gd name="connsiteY19" fmla="*/ 69618 h 8303268"/>
              <a:gd name="connsiteX20" fmla="*/ 2396412 w 8447993"/>
              <a:gd name="connsiteY20" fmla="*/ 30792 h 8303268"/>
              <a:gd name="connsiteX21" fmla="*/ 2214333 w 8447993"/>
              <a:gd name="connsiteY21" fmla="*/ 0 h 8303268"/>
              <a:gd name="connsiteX22" fmla="*/ 0 w 8447993"/>
              <a:gd name="connsiteY22" fmla="*/ 118378 h 8303268"/>
              <a:gd name="connsiteX23" fmla="*/ 3520752 w 8447993"/>
              <a:gd name="connsiteY23" fmla="*/ 2501169 h 8303268"/>
              <a:gd name="connsiteX24" fmla="*/ 5650426 w 8447993"/>
              <a:gd name="connsiteY24" fmla="*/ 4411342 h 8303268"/>
              <a:gd name="connsiteX25" fmla="*/ 3555025 w 8447993"/>
              <a:gd name="connsiteY25" fmla="*/ 6282598 h 8303268"/>
              <a:gd name="connsiteX0" fmla="*/ 3589299 w 8447993"/>
              <a:gd name="connsiteY0" fmla="*/ 8303268 h 8303268"/>
              <a:gd name="connsiteX1" fmla="*/ 3743413 w 8447993"/>
              <a:gd name="connsiteY1" fmla="*/ 8253026 h 8303268"/>
              <a:gd name="connsiteX2" fmla="*/ 4235538 w 8447993"/>
              <a:gd name="connsiteY2" fmla="*/ 8014901 h 8303268"/>
              <a:gd name="connsiteX3" fmla="*/ 4575263 w 8447993"/>
              <a:gd name="connsiteY3" fmla="*/ 7848041 h 8303268"/>
              <a:gd name="connsiteX4" fmla="*/ 4921338 w 8447993"/>
              <a:gd name="connsiteY4" fmla="*/ 7567226 h 8303268"/>
              <a:gd name="connsiteX5" fmla="*/ 5231745 w 8447993"/>
              <a:gd name="connsiteY5" fmla="*/ 7303373 h 8303268"/>
              <a:gd name="connsiteX6" fmla="*/ 8447993 w 8447993"/>
              <a:gd name="connsiteY6" fmla="*/ 4412114 h 8303268"/>
              <a:gd name="connsiteX7" fmla="*/ 5292472 w 8447993"/>
              <a:gd name="connsiteY7" fmla="*/ 1572254 h 8303268"/>
              <a:gd name="connsiteX8" fmla="*/ 4816563 w 8447993"/>
              <a:gd name="connsiteY8" fmla="*/ 1150550 h 8303268"/>
              <a:gd name="connsiteX9" fmla="*/ 4580022 w 8447993"/>
              <a:gd name="connsiteY9" fmla="*/ 978673 h 8303268"/>
              <a:gd name="connsiteX10" fmla="*/ 4348786 w 8447993"/>
              <a:gd name="connsiteY10" fmla="*/ 817471 h 8303268"/>
              <a:gd name="connsiteX11" fmla="*/ 4194444 w 8447993"/>
              <a:gd name="connsiteY11" fmla="*/ 718944 h 8303268"/>
              <a:gd name="connsiteX12" fmla="*/ 3996298 w 8447993"/>
              <a:gd name="connsiteY12" fmla="*/ 605144 h 8303268"/>
              <a:gd name="connsiteX13" fmla="*/ 3828946 w 8447993"/>
              <a:gd name="connsiteY13" fmla="*/ 512766 h 8303268"/>
              <a:gd name="connsiteX14" fmla="*/ 3667471 w 8447993"/>
              <a:gd name="connsiteY14" fmla="*/ 433006 h 8303268"/>
              <a:gd name="connsiteX15" fmla="*/ 3428640 w 8447993"/>
              <a:gd name="connsiteY15" fmla="*/ 336042 h 8303268"/>
              <a:gd name="connsiteX16" fmla="*/ 3195686 w 8447993"/>
              <a:gd name="connsiteY16" fmla="*/ 242325 h 8303268"/>
              <a:gd name="connsiteX17" fmla="*/ 2962732 w 8447993"/>
              <a:gd name="connsiteY17" fmla="*/ 167351 h 8303268"/>
              <a:gd name="connsiteX18" fmla="*/ 2779314 w 8447993"/>
              <a:gd name="connsiteY18" fmla="*/ 115137 h 8303268"/>
              <a:gd name="connsiteX19" fmla="*/ 2587863 w 8447993"/>
              <a:gd name="connsiteY19" fmla="*/ 69618 h 8303268"/>
              <a:gd name="connsiteX20" fmla="*/ 2396412 w 8447993"/>
              <a:gd name="connsiteY20" fmla="*/ 30792 h 8303268"/>
              <a:gd name="connsiteX21" fmla="*/ 2214333 w 8447993"/>
              <a:gd name="connsiteY21" fmla="*/ 0 h 8303268"/>
              <a:gd name="connsiteX22" fmla="*/ 2017527 w 8447993"/>
              <a:gd name="connsiteY22" fmla="*/ 9371 h 8303268"/>
              <a:gd name="connsiteX23" fmla="*/ 0 w 8447993"/>
              <a:gd name="connsiteY23" fmla="*/ 118378 h 8303268"/>
              <a:gd name="connsiteX24" fmla="*/ 3520752 w 8447993"/>
              <a:gd name="connsiteY24" fmla="*/ 2501169 h 8303268"/>
              <a:gd name="connsiteX25" fmla="*/ 5650426 w 8447993"/>
              <a:gd name="connsiteY25" fmla="*/ 4411342 h 8303268"/>
              <a:gd name="connsiteX26" fmla="*/ 3555025 w 8447993"/>
              <a:gd name="connsiteY26" fmla="*/ 6282598 h 8303268"/>
              <a:gd name="connsiteX0" fmla="*/ 3589299 w 8447993"/>
              <a:gd name="connsiteY0" fmla="*/ 8327367 h 8327367"/>
              <a:gd name="connsiteX1" fmla="*/ 3743413 w 8447993"/>
              <a:gd name="connsiteY1" fmla="*/ 8277125 h 8327367"/>
              <a:gd name="connsiteX2" fmla="*/ 4235538 w 8447993"/>
              <a:gd name="connsiteY2" fmla="*/ 8039000 h 8327367"/>
              <a:gd name="connsiteX3" fmla="*/ 4575263 w 8447993"/>
              <a:gd name="connsiteY3" fmla="*/ 7872140 h 8327367"/>
              <a:gd name="connsiteX4" fmla="*/ 4921338 w 8447993"/>
              <a:gd name="connsiteY4" fmla="*/ 7591325 h 8327367"/>
              <a:gd name="connsiteX5" fmla="*/ 5231745 w 8447993"/>
              <a:gd name="connsiteY5" fmla="*/ 7327472 h 8327367"/>
              <a:gd name="connsiteX6" fmla="*/ 8447993 w 8447993"/>
              <a:gd name="connsiteY6" fmla="*/ 4436213 h 8327367"/>
              <a:gd name="connsiteX7" fmla="*/ 5292472 w 8447993"/>
              <a:gd name="connsiteY7" fmla="*/ 1596353 h 8327367"/>
              <a:gd name="connsiteX8" fmla="*/ 4816563 w 8447993"/>
              <a:gd name="connsiteY8" fmla="*/ 1174649 h 8327367"/>
              <a:gd name="connsiteX9" fmla="*/ 4580022 w 8447993"/>
              <a:gd name="connsiteY9" fmla="*/ 1002772 h 8327367"/>
              <a:gd name="connsiteX10" fmla="*/ 4348786 w 8447993"/>
              <a:gd name="connsiteY10" fmla="*/ 841570 h 8327367"/>
              <a:gd name="connsiteX11" fmla="*/ 4194444 w 8447993"/>
              <a:gd name="connsiteY11" fmla="*/ 743043 h 8327367"/>
              <a:gd name="connsiteX12" fmla="*/ 3996298 w 8447993"/>
              <a:gd name="connsiteY12" fmla="*/ 629243 h 8327367"/>
              <a:gd name="connsiteX13" fmla="*/ 3828946 w 8447993"/>
              <a:gd name="connsiteY13" fmla="*/ 536865 h 8327367"/>
              <a:gd name="connsiteX14" fmla="*/ 3667471 w 8447993"/>
              <a:gd name="connsiteY14" fmla="*/ 457105 h 8327367"/>
              <a:gd name="connsiteX15" fmla="*/ 3428640 w 8447993"/>
              <a:gd name="connsiteY15" fmla="*/ 360141 h 8327367"/>
              <a:gd name="connsiteX16" fmla="*/ 3195686 w 8447993"/>
              <a:gd name="connsiteY16" fmla="*/ 266424 h 8327367"/>
              <a:gd name="connsiteX17" fmla="*/ 2962732 w 8447993"/>
              <a:gd name="connsiteY17" fmla="*/ 191450 h 8327367"/>
              <a:gd name="connsiteX18" fmla="*/ 2779314 w 8447993"/>
              <a:gd name="connsiteY18" fmla="*/ 139236 h 8327367"/>
              <a:gd name="connsiteX19" fmla="*/ 2587863 w 8447993"/>
              <a:gd name="connsiteY19" fmla="*/ 93717 h 8327367"/>
              <a:gd name="connsiteX20" fmla="*/ 2396412 w 8447993"/>
              <a:gd name="connsiteY20" fmla="*/ 54891 h 8327367"/>
              <a:gd name="connsiteX21" fmla="*/ 2214333 w 8447993"/>
              <a:gd name="connsiteY21" fmla="*/ 24099 h 8327367"/>
              <a:gd name="connsiteX22" fmla="*/ 2020205 w 8447993"/>
              <a:gd name="connsiteY22" fmla="*/ 0 h 8327367"/>
              <a:gd name="connsiteX23" fmla="*/ 0 w 8447993"/>
              <a:gd name="connsiteY23" fmla="*/ 142477 h 8327367"/>
              <a:gd name="connsiteX24" fmla="*/ 3520752 w 8447993"/>
              <a:gd name="connsiteY24" fmla="*/ 2525268 h 8327367"/>
              <a:gd name="connsiteX25" fmla="*/ 5650426 w 8447993"/>
              <a:gd name="connsiteY25" fmla="*/ 4435441 h 8327367"/>
              <a:gd name="connsiteX26" fmla="*/ 3555025 w 8447993"/>
              <a:gd name="connsiteY26" fmla="*/ 6306697 h 8327367"/>
              <a:gd name="connsiteX0" fmla="*/ 3589299 w 8447993"/>
              <a:gd name="connsiteY0" fmla="*/ 8327367 h 8327367"/>
              <a:gd name="connsiteX1" fmla="*/ 3743413 w 8447993"/>
              <a:gd name="connsiteY1" fmla="*/ 8277125 h 8327367"/>
              <a:gd name="connsiteX2" fmla="*/ 4235538 w 8447993"/>
              <a:gd name="connsiteY2" fmla="*/ 8039000 h 8327367"/>
              <a:gd name="connsiteX3" fmla="*/ 4575263 w 8447993"/>
              <a:gd name="connsiteY3" fmla="*/ 7872140 h 8327367"/>
              <a:gd name="connsiteX4" fmla="*/ 4921338 w 8447993"/>
              <a:gd name="connsiteY4" fmla="*/ 7591325 h 8327367"/>
              <a:gd name="connsiteX5" fmla="*/ 5231745 w 8447993"/>
              <a:gd name="connsiteY5" fmla="*/ 7327472 h 8327367"/>
              <a:gd name="connsiteX6" fmla="*/ 8447993 w 8447993"/>
              <a:gd name="connsiteY6" fmla="*/ 4436213 h 8327367"/>
              <a:gd name="connsiteX7" fmla="*/ 5292472 w 8447993"/>
              <a:gd name="connsiteY7" fmla="*/ 1596353 h 8327367"/>
              <a:gd name="connsiteX8" fmla="*/ 4816563 w 8447993"/>
              <a:gd name="connsiteY8" fmla="*/ 1174649 h 8327367"/>
              <a:gd name="connsiteX9" fmla="*/ 4580022 w 8447993"/>
              <a:gd name="connsiteY9" fmla="*/ 1002772 h 8327367"/>
              <a:gd name="connsiteX10" fmla="*/ 4348786 w 8447993"/>
              <a:gd name="connsiteY10" fmla="*/ 841570 h 8327367"/>
              <a:gd name="connsiteX11" fmla="*/ 4194444 w 8447993"/>
              <a:gd name="connsiteY11" fmla="*/ 743043 h 8327367"/>
              <a:gd name="connsiteX12" fmla="*/ 3996298 w 8447993"/>
              <a:gd name="connsiteY12" fmla="*/ 629243 h 8327367"/>
              <a:gd name="connsiteX13" fmla="*/ 3828946 w 8447993"/>
              <a:gd name="connsiteY13" fmla="*/ 536865 h 8327367"/>
              <a:gd name="connsiteX14" fmla="*/ 3667471 w 8447993"/>
              <a:gd name="connsiteY14" fmla="*/ 457105 h 8327367"/>
              <a:gd name="connsiteX15" fmla="*/ 3428640 w 8447993"/>
              <a:gd name="connsiteY15" fmla="*/ 360141 h 8327367"/>
              <a:gd name="connsiteX16" fmla="*/ 3195686 w 8447993"/>
              <a:gd name="connsiteY16" fmla="*/ 266424 h 8327367"/>
              <a:gd name="connsiteX17" fmla="*/ 2962732 w 8447993"/>
              <a:gd name="connsiteY17" fmla="*/ 191450 h 8327367"/>
              <a:gd name="connsiteX18" fmla="*/ 2779314 w 8447993"/>
              <a:gd name="connsiteY18" fmla="*/ 139236 h 8327367"/>
              <a:gd name="connsiteX19" fmla="*/ 2587863 w 8447993"/>
              <a:gd name="connsiteY19" fmla="*/ 93717 h 8327367"/>
              <a:gd name="connsiteX20" fmla="*/ 2396412 w 8447993"/>
              <a:gd name="connsiteY20" fmla="*/ 54891 h 8327367"/>
              <a:gd name="connsiteX21" fmla="*/ 2214333 w 8447993"/>
              <a:gd name="connsiteY21" fmla="*/ 24099 h 8327367"/>
              <a:gd name="connsiteX22" fmla="*/ 2020205 w 8447993"/>
              <a:gd name="connsiteY22" fmla="*/ 0 h 8327367"/>
              <a:gd name="connsiteX23" fmla="*/ 1823399 w 8447993"/>
              <a:gd name="connsiteY23" fmla="*/ 13389 h 8327367"/>
              <a:gd name="connsiteX24" fmla="*/ 0 w 8447993"/>
              <a:gd name="connsiteY24" fmla="*/ 142477 h 8327367"/>
              <a:gd name="connsiteX25" fmla="*/ 3520752 w 8447993"/>
              <a:gd name="connsiteY25" fmla="*/ 2525268 h 8327367"/>
              <a:gd name="connsiteX26" fmla="*/ 5650426 w 8447993"/>
              <a:gd name="connsiteY26" fmla="*/ 4435441 h 8327367"/>
              <a:gd name="connsiteX27" fmla="*/ 3555025 w 8447993"/>
              <a:gd name="connsiteY27" fmla="*/ 6306697 h 8327367"/>
              <a:gd name="connsiteX0" fmla="*/ 3589299 w 8447993"/>
              <a:gd name="connsiteY0" fmla="*/ 8346110 h 8346110"/>
              <a:gd name="connsiteX1" fmla="*/ 3743413 w 8447993"/>
              <a:gd name="connsiteY1" fmla="*/ 8295868 h 8346110"/>
              <a:gd name="connsiteX2" fmla="*/ 4235538 w 8447993"/>
              <a:gd name="connsiteY2" fmla="*/ 8057743 h 8346110"/>
              <a:gd name="connsiteX3" fmla="*/ 4575263 w 8447993"/>
              <a:gd name="connsiteY3" fmla="*/ 7890883 h 8346110"/>
              <a:gd name="connsiteX4" fmla="*/ 4921338 w 8447993"/>
              <a:gd name="connsiteY4" fmla="*/ 7610068 h 8346110"/>
              <a:gd name="connsiteX5" fmla="*/ 5231745 w 8447993"/>
              <a:gd name="connsiteY5" fmla="*/ 7346215 h 8346110"/>
              <a:gd name="connsiteX6" fmla="*/ 8447993 w 8447993"/>
              <a:gd name="connsiteY6" fmla="*/ 4454956 h 8346110"/>
              <a:gd name="connsiteX7" fmla="*/ 5292472 w 8447993"/>
              <a:gd name="connsiteY7" fmla="*/ 1615096 h 8346110"/>
              <a:gd name="connsiteX8" fmla="*/ 4816563 w 8447993"/>
              <a:gd name="connsiteY8" fmla="*/ 1193392 h 8346110"/>
              <a:gd name="connsiteX9" fmla="*/ 4580022 w 8447993"/>
              <a:gd name="connsiteY9" fmla="*/ 1021515 h 8346110"/>
              <a:gd name="connsiteX10" fmla="*/ 4348786 w 8447993"/>
              <a:gd name="connsiteY10" fmla="*/ 860313 h 8346110"/>
              <a:gd name="connsiteX11" fmla="*/ 4194444 w 8447993"/>
              <a:gd name="connsiteY11" fmla="*/ 761786 h 8346110"/>
              <a:gd name="connsiteX12" fmla="*/ 3996298 w 8447993"/>
              <a:gd name="connsiteY12" fmla="*/ 647986 h 8346110"/>
              <a:gd name="connsiteX13" fmla="*/ 3828946 w 8447993"/>
              <a:gd name="connsiteY13" fmla="*/ 555608 h 8346110"/>
              <a:gd name="connsiteX14" fmla="*/ 3667471 w 8447993"/>
              <a:gd name="connsiteY14" fmla="*/ 475848 h 8346110"/>
              <a:gd name="connsiteX15" fmla="*/ 3428640 w 8447993"/>
              <a:gd name="connsiteY15" fmla="*/ 378884 h 8346110"/>
              <a:gd name="connsiteX16" fmla="*/ 3195686 w 8447993"/>
              <a:gd name="connsiteY16" fmla="*/ 285167 h 8346110"/>
              <a:gd name="connsiteX17" fmla="*/ 2962732 w 8447993"/>
              <a:gd name="connsiteY17" fmla="*/ 210193 h 8346110"/>
              <a:gd name="connsiteX18" fmla="*/ 2779314 w 8447993"/>
              <a:gd name="connsiteY18" fmla="*/ 157979 h 8346110"/>
              <a:gd name="connsiteX19" fmla="*/ 2587863 w 8447993"/>
              <a:gd name="connsiteY19" fmla="*/ 112460 h 8346110"/>
              <a:gd name="connsiteX20" fmla="*/ 2396412 w 8447993"/>
              <a:gd name="connsiteY20" fmla="*/ 73634 h 8346110"/>
              <a:gd name="connsiteX21" fmla="*/ 2214333 w 8447993"/>
              <a:gd name="connsiteY21" fmla="*/ 42842 h 8346110"/>
              <a:gd name="connsiteX22" fmla="*/ 2020205 w 8447993"/>
              <a:gd name="connsiteY22" fmla="*/ 18743 h 8346110"/>
              <a:gd name="connsiteX23" fmla="*/ 1828755 w 8447993"/>
              <a:gd name="connsiteY23" fmla="*/ 0 h 8346110"/>
              <a:gd name="connsiteX24" fmla="*/ 0 w 8447993"/>
              <a:gd name="connsiteY24" fmla="*/ 161220 h 8346110"/>
              <a:gd name="connsiteX25" fmla="*/ 3520752 w 8447993"/>
              <a:gd name="connsiteY25" fmla="*/ 2544011 h 8346110"/>
              <a:gd name="connsiteX26" fmla="*/ 5650426 w 8447993"/>
              <a:gd name="connsiteY26" fmla="*/ 4454184 h 8346110"/>
              <a:gd name="connsiteX27" fmla="*/ 3555025 w 8447993"/>
              <a:gd name="connsiteY27" fmla="*/ 6325440 h 8346110"/>
              <a:gd name="connsiteX0" fmla="*/ 3589299 w 8447993"/>
              <a:gd name="connsiteY0" fmla="*/ 8346110 h 8346110"/>
              <a:gd name="connsiteX1" fmla="*/ 3743413 w 8447993"/>
              <a:gd name="connsiteY1" fmla="*/ 8295868 h 8346110"/>
              <a:gd name="connsiteX2" fmla="*/ 4235538 w 8447993"/>
              <a:gd name="connsiteY2" fmla="*/ 8057743 h 8346110"/>
              <a:gd name="connsiteX3" fmla="*/ 4575263 w 8447993"/>
              <a:gd name="connsiteY3" fmla="*/ 7890883 h 8346110"/>
              <a:gd name="connsiteX4" fmla="*/ 4921338 w 8447993"/>
              <a:gd name="connsiteY4" fmla="*/ 7610068 h 8346110"/>
              <a:gd name="connsiteX5" fmla="*/ 5231745 w 8447993"/>
              <a:gd name="connsiteY5" fmla="*/ 7346215 h 8346110"/>
              <a:gd name="connsiteX6" fmla="*/ 8447993 w 8447993"/>
              <a:gd name="connsiteY6" fmla="*/ 4454956 h 8346110"/>
              <a:gd name="connsiteX7" fmla="*/ 5292472 w 8447993"/>
              <a:gd name="connsiteY7" fmla="*/ 1615096 h 8346110"/>
              <a:gd name="connsiteX8" fmla="*/ 4816563 w 8447993"/>
              <a:gd name="connsiteY8" fmla="*/ 1193392 h 8346110"/>
              <a:gd name="connsiteX9" fmla="*/ 4580022 w 8447993"/>
              <a:gd name="connsiteY9" fmla="*/ 1021515 h 8346110"/>
              <a:gd name="connsiteX10" fmla="*/ 4348786 w 8447993"/>
              <a:gd name="connsiteY10" fmla="*/ 860313 h 8346110"/>
              <a:gd name="connsiteX11" fmla="*/ 4194444 w 8447993"/>
              <a:gd name="connsiteY11" fmla="*/ 761786 h 8346110"/>
              <a:gd name="connsiteX12" fmla="*/ 3996298 w 8447993"/>
              <a:gd name="connsiteY12" fmla="*/ 647986 h 8346110"/>
              <a:gd name="connsiteX13" fmla="*/ 3828946 w 8447993"/>
              <a:gd name="connsiteY13" fmla="*/ 555608 h 8346110"/>
              <a:gd name="connsiteX14" fmla="*/ 3667471 w 8447993"/>
              <a:gd name="connsiteY14" fmla="*/ 475848 h 8346110"/>
              <a:gd name="connsiteX15" fmla="*/ 3428640 w 8447993"/>
              <a:gd name="connsiteY15" fmla="*/ 378884 h 8346110"/>
              <a:gd name="connsiteX16" fmla="*/ 3195686 w 8447993"/>
              <a:gd name="connsiteY16" fmla="*/ 285167 h 8346110"/>
              <a:gd name="connsiteX17" fmla="*/ 2962732 w 8447993"/>
              <a:gd name="connsiteY17" fmla="*/ 210193 h 8346110"/>
              <a:gd name="connsiteX18" fmla="*/ 2779314 w 8447993"/>
              <a:gd name="connsiteY18" fmla="*/ 157979 h 8346110"/>
              <a:gd name="connsiteX19" fmla="*/ 2587863 w 8447993"/>
              <a:gd name="connsiteY19" fmla="*/ 112460 h 8346110"/>
              <a:gd name="connsiteX20" fmla="*/ 2396412 w 8447993"/>
              <a:gd name="connsiteY20" fmla="*/ 73634 h 8346110"/>
              <a:gd name="connsiteX21" fmla="*/ 2214333 w 8447993"/>
              <a:gd name="connsiteY21" fmla="*/ 42842 h 8346110"/>
              <a:gd name="connsiteX22" fmla="*/ 2020205 w 8447993"/>
              <a:gd name="connsiteY22" fmla="*/ 18743 h 8346110"/>
              <a:gd name="connsiteX23" fmla="*/ 1828755 w 8447993"/>
              <a:gd name="connsiteY23" fmla="*/ 0 h 8346110"/>
              <a:gd name="connsiteX24" fmla="*/ 1673451 w 8447993"/>
              <a:gd name="connsiteY24" fmla="*/ 14727 h 8346110"/>
              <a:gd name="connsiteX25" fmla="*/ 0 w 8447993"/>
              <a:gd name="connsiteY25" fmla="*/ 161220 h 8346110"/>
              <a:gd name="connsiteX26" fmla="*/ 3520752 w 8447993"/>
              <a:gd name="connsiteY26" fmla="*/ 2544011 h 8346110"/>
              <a:gd name="connsiteX27" fmla="*/ 5650426 w 8447993"/>
              <a:gd name="connsiteY27" fmla="*/ 4454184 h 8346110"/>
              <a:gd name="connsiteX28" fmla="*/ 3555025 w 8447993"/>
              <a:gd name="connsiteY28" fmla="*/ 6325440 h 8346110"/>
              <a:gd name="connsiteX0" fmla="*/ 3589299 w 8447993"/>
              <a:gd name="connsiteY0" fmla="*/ 8350126 h 8350126"/>
              <a:gd name="connsiteX1" fmla="*/ 3743413 w 8447993"/>
              <a:gd name="connsiteY1" fmla="*/ 8299884 h 8350126"/>
              <a:gd name="connsiteX2" fmla="*/ 4235538 w 8447993"/>
              <a:gd name="connsiteY2" fmla="*/ 8061759 h 8350126"/>
              <a:gd name="connsiteX3" fmla="*/ 4575263 w 8447993"/>
              <a:gd name="connsiteY3" fmla="*/ 7894899 h 8350126"/>
              <a:gd name="connsiteX4" fmla="*/ 4921338 w 8447993"/>
              <a:gd name="connsiteY4" fmla="*/ 7614084 h 8350126"/>
              <a:gd name="connsiteX5" fmla="*/ 5231745 w 8447993"/>
              <a:gd name="connsiteY5" fmla="*/ 7350231 h 8350126"/>
              <a:gd name="connsiteX6" fmla="*/ 8447993 w 8447993"/>
              <a:gd name="connsiteY6" fmla="*/ 4458972 h 8350126"/>
              <a:gd name="connsiteX7" fmla="*/ 5292472 w 8447993"/>
              <a:gd name="connsiteY7" fmla="*/ 1619112 h 8350126"/>
              <a:gd name="connsiteX8" fmla="*/ 4816563 w 8447993"/>
              <a:gd name="connsiteY8" fmla="*/ 1197408 h 8350126"/>
              <a:gd name="connsiteX9" fmla="*/ 4580022 w 8447993"/>
              <a:gd name="connsiteY9" fmla="*/ 1025531 h 8350126"/>
              <a:gd name="connsiteX10" fmla="*/ 4348786 w 8447993"/>
              <a:gd name="connsiteY10" fmla="*/ 864329 h 8350126"/>
              <a:gd name="connsiteX11" fmla="*/ 4194444 w 8447993"/>
              <a:gd name="connsiteY11" fmla="*/ 765802 h 8350126"/>
              <a:gd name="connsiteX12" fmla="*/ 3996298 w 8447993"/>
              <a:gd name="connsiteY12" fmla="*/ 652002 h 8350126"/>
              <a:gd name="connsiteX13" fmla="*/ 3828946 w 8447993"/>
              <a:gd name="connsiteY13" fmla="*/ 559624 h 8350126"/>
              <a:gd name="connsiteX14" fmla="*/ 3667471 w 8447993"/>
              <a:gd name="connsiteY14" fmla="*/ 479864 h 8350126"/>
              <a:gd name="connsiteX15" fmla="*/ 3428640 w 8447993"/>
              <a:gd name="connsiteY15" fmla="*/ 382900 h 8350126"/>
              <a:gd name="connsiteX16" fmla="*/ 3195686 w 8447993"/>
              <a:gd name="connsiteY16" fmla="*/ 289183 h 8350126"/>
              <a:gd name="connsiteX17" fmla="*/ 2962732 w 8447993"/>
              <a:gd name="connsiteY17" fmla="*/ 214209 h 8350126"/>
              <a:gd name="connsiteX18" fmla="*/ 2779314 w 8447993"/>
              <a:gd name="connsiteY18" fmla="*/ 161995 h 8350126"/>
              <a:gd name="connsiteX19" fmla="*/ 2587863 w 8447993"/>
              <a:gd name="connsiteY19" fmla="*/ 116476 h 8350126"/>
              <a:gd name="connsiteX20" fmla="*/ 2396412 w 8447993"/>
              <a:gd name="connsiteY20" fmla="*/ 77650 h 8350126"/>
              <a:gd name="connsiteX21" fmla="*/ 2214333 w 8447993"/>
              <a:gd name="connsiteY21" fmla="*/ 46858 h 8350126"/>
              <a:gd name="connsiteX22" fmla="*/ 2020205 w 8447993"/>
              <a:gd name="connsiteY22" fmla="*/ 22759 h 8350126"/>
              <a:gd name="connsiteX23" fmla="*/ 1828755 w 8447993"/>
              <a:gd name="connsiteY23" fmla="*/ 4016 h 8350126"/>
              <a:gd name="connsiteX24" fmla="*/ 1678806 w 8447993"/>
              <a:gd name="connsiteY24" fmla="*/ 0 h 8350126"/>
              <a:gd name="connsiteX25" fmla="*/ 0 w 8447993"/>
              <a:gd name="connsiteY25" fmla="*/ 165236 h 8350126"/>
              <a:gd name="connsiteX26" fmla="*/ 3520752 w 8447993"/>
              <a:gd name="connsiteY26" fmla="*/ 2548027 h 8350126"/>
              <a:gd name="connsiteX27" fmla="*/ 5650426 w 8447993"/>
              <a:gd name="connsiteY27" fmla="*/ 4458200 h 8350126"/>
              <a:gd name="connsiteX28" fmla="*/ 3555025 w 8447993"/>
              <a:gd name="connsiteY28" fmla="*/ 6329456 h 8350126"/>
              <a:gd name="connsiteX0" fmla="*/ 3589299 w 8447993"/>
              <a:gd name="connsiteY0" fmla="*/ 8350126 h 8350126"/>
              <a:gd name="connsiteX1" fmla="*/ 3743413 w 8447993"/>
              <a:gd name="connsiteY1" fmla="*/ 8299884 h 8350126"/>
              <a:gd name="connsiteX2" fmla="*/ 4235538 w 8447993"/>
              <a:gd name="connsiteY2" fmla="*/ 8061759 h 8350126"/>
              <a:gd name="connsiteX3" fmla="*/ 4575263 w 8447993"/>
              <a:gd name="connsiteY3" fmla="*/ 7894899 h 8350126"/>
              <a:gd name="connsiteX4" fmla="*/ 4921338 w 8447993"/>
              <a:gd name="connsiteY4" fmla="*/ 7614084 h 8350126"/>
              <a:gd name="connsiteX5" fmla="*/ 5231745 w 8447993"/>
              <a:gd name="connsiteY5" fmla="*/ 7350231 h 8350126"/>
              <a:gd name="connsiteX6" fmla="*/ 8447993 w 8447993"/>
              <a:gd name="connsiteY6" fmla="*/ 4458972 h 8350126"/>
              <a:gd name="connsiteX7" fmla="*/ 5292472 w 8447993"/>
              <a:gd name="connsiteY7" fmla="*/ 1619112 h 8350126"/>
              <a:gd name="connsiteX8" fmla="*/ 4816563 w 8447993"/>
              <a:gd name="connsiteY8" fmla="*/ 1197408 h 8350126"/>
              <a:gd name="connsiteX9" fmla="*/ 4580022 w 8447993"/>
              <a:gd name="connsiteY9" fmla="*/ 1025531 h 8350126"/>
              <a:gd name="connsiteX10" fmla="*/ 4348786 w 8447993"/>
              <a:gd name="connsiteY10" fmla="*/ 864329 h 8350126"/>
              <a:gd name="connsiteX11" fmla="*/ 4194444 w 8447993"/>
              <a:gd name="connsiteY11" fmla="*/ 765802 h 8350126"/>
              <a:gd name="connsiteX12" fmla="*/ 3996298 w 8447993"/>
              <a:gd name="connsiteY12" fmla="*/ 652002 h 8350126"/>
              <a:gd name="connsiteX13" fmla="*/ 3828946 w 8447993"/>
              <a:gd name="connsiteY13" fmla="*/ 559624 h 8350126"/>
              <a:gd name="connsiteX14" fmla="*/ 3667471 w 8447993"/>
              <a:gd name="connsiteY14" fmla="*/ 479864 h 8350126"/>
              <a:gd name="connsiteX15" fmla="*/ 3428640 w 8447993"/>
              <a:gd name="connsiteY15" fmla="*/ 382900 h 8350126"/>
              <a:gd name="connsiteX16" fmla="*/ 3195686 w 8447993"/>
              <a:gd name="connsiteY16" fmla="*/ 289183 h 8350126"/>
              <a:gd name="connsiteX17" fmla="*/ 2962732 w 8447993"/>
              <a:gd name="connsiteY17" fmla="*/ 214209 h 8350126"/>
              <a:gd name="connsiteX18" fmla="*/ 2779314 w 8447993"/>
              <a:gd name="connsiteY18" fmla="*/ 161995 h 8350126"/>
              <a:gd name="connsiteX19" fmla="*/ 2587863 w 8447993"/>
              <a:gd name="connsiteY19" fmla="*/ 116476 h 8350126"/>
              <a:gd name="connsiteX20" fmla="*/ 2396412 w 8447993"/>
              <a:gd name="connsiteY20" fmla="*/ 77650 h 8350126"/>
              <a:gd name="connsiteX21" fmla="*/ 2214333 w 8447993"/>
              <a:gd name="connsiteY21" fmla="*/ 46858 h 8350126"/>
              <a:gd name="connsiteX22" fmla="*/ 2020205 w 8447993"/>
              <a:gd name="connsiteY22" fmla="*/ 22759 h 8350126"/>
              <a:gd name="connsiteX23" fmla="*/ 1828755 w 8447993"/>
              <a:gd name="connsiteY23" fmla="*/ 4016 h 8350126"/>
              <a:gd name="connsiteX24" fmla="*/ 1678806 w 8447993"/>
              <a:gd name="connsiteY24" fmla="*/ 0 h 8350126"/>
              <a:gd name="connsiteX25" fmla="*/ 1579734 w 8447993"/>
              <a:gd name="connsiteY25" fmla="*/ 12049 h 8350126"/>
              <a:gd name="connsiteX26" fmla="*/ 0 w 8447993"/>
              <a:gd name="connsiteY26" fmla="*/ 165236 h 8350126"/>
              <a:gd name="connsiteX27" fmla="*/ 3520752 w 8447993"/>
              <a:gd name="connsiteY27" fmla="*/ 2548027 h 8350126"/>
              <a:gd name="connsiteX28" fmla="*/ 5650426 w 8447993"/>
              <a:gd name="connsiteY28" fmla="*/ 4458200 h 8350126"/>
              <a:gd name="connsiteX29" fmla="*/ 3555025 w 8447993"/>
              <a:gd name="connsiteY29" fmla="*/ 6329456 h 8350126"/>
              <a:gd name="connsiteX0" fmla="*/ 3589299 w 8447993"/>
              <a:gd name="connsiteY0" fmla="*/ 8358160 h 8358160"/>
              <a:gd name="connsiteX1" fmla="*/ 3743413 w 8447993"/>
              <a:gd name="connsiteY1" fmla="*/ 8307918 h 8358160"/>
              <a:gd name="connsiteX2" fmla="*/ 4235538 w 8447993"/>
              <a:gd name="connsiteY2" fmla="*/ 8069793 h 8358160"/>
              <a:gd name="connsiteX3" fmla="*/ 4575263 w 8447993"/>
              <a:gd name="connsiteY3" fmla="*/ 7902933 h 8358160"/>
              <a:gd name="connsiteX4" fmla="*/ 4921338 w 8447993"/>
              <a:gd name="connsiteY4" fmla="*/ 7622118 h 8358160"/>
              <a:gd name="connsiteX5" fmla="*/ 5231745 w 8447993"/>
              <a:gd name="connsiteY5" fmla="*/ 7358265 h 8358160"/>
              <a:gd name="connsiteX6" fmla="*/ 8447993 w 8447993"/>
              <a:gd name="connsiteY6" fmla="*/ 4467006 h 8358160"/>
              <a:gd name="connsiteX7" fmla="*/ 5292472 w 8447993"/>
              <a:gd name="connsiteY7" fmla="*/ 1627146 h 8358160"/>
              <a:gd name="connsiteX8" fmla="*/ 4816563 w 8447993"/>
              <a:gd name="connsiteY8" fmla="*/ 1205442 h 8358160"/>
              <a:gd name="connsiteX9" fmla="*/ 4580022 w 8447993"/>
              <a:gd name="connsiteY9" fmla="*/ 1033565 h 8358160"/>
              <a:gd name="connsiteX10" fmla="*/ 4348786 w 8447993"/>
              <a:gd name="connsiteY10" fmla="*/ 872363 h 8358160"/>
              <a:gd name="connsiteX11" fmla="*/ 4194444 w 8447993"/>
              <a:gd name="connsiteY11" fmla="*/ 773836 h 8358160"/>
              <a:gd name="connsiteX12" fmla="*/ 3996298 w 8447993"/>
              <a:gd name="connsiteY12" fmla="*/ 660036 h 8358160"/>
              <a:gd name="connsiteX13" fmla="*/ 3828946 w 8447993"/>
              <a:gd name="connsiteY13" fmla="*/ 567658 h 8358160"/>
              <a:gd name="connsiteX14" fmla="*/ 3667471 w 8447993"/>
              <a:gd name="connsiteY14" fmla="*/ 487898 h 8358160"/>
              <a:gd name="connsiteX15" fmla="*/ 3428640 w 8447993"/>
              <a:gd name="connsiteY15" fmla="*/ 390934 h 8358160"/>
              <a:gd name="connsiteX16" fmla="*/ 3195686 w 8447993"/>
              <a:gd name="connsiteY16" fmla="*/ 297217 h 8358160"/>
              <a:gd name="connsiteX17" fmla="*/ 2962732 w 8447993"/>
              <a:gd name="connsiteY17" fmla="*/ 222243 h 8358160"/>
              <a:gd name="connsiteX18" fmla="*/ 2779314 w 8447993"/>
              <a:gd name="connsiteY18" fmla="*/ 170029 h 8358160"/>
              <a:gd name="connsiteX19" fmla="*/ 2587863 w 8447993"/>
              <a:gd name="connsiteY19" fmla="*/ 124510 h 8358160"/>
              <a:gd name="connsiteX20" fmla="*/ 2396412 w 8447993"/>
              <a:gd name="connsiteY20" fmla="*/ 85684 h 8358160"/>
              <a:gd name="connsiteX21" fmla="*/ 2214333 w 8447993"/>
              <a:gd name="connsiteY21" fmla="*/ 54892 h 8358160"/>
              <a:gd name="connsiteX22" fmla="*/ 2020205 w 8447993"/>
              <a:gd name="connsiteY22" fmla="*/ 30793 h 8358160"/>
              <a:gd name="connsiteX23" fmla="*/ 1828755 w 8447993"/>
              <a:gd name="connsiteY23" fmla="*/ 12050 h 8358160"/>
              <a:gd name="connsiteX24" fmla="*/ 1678806 w 8447993"/>
              <a:gd name="connsiteY24" fmla="*/ 8034 h 8358160"/>
              <a:gd name="connsiteX25" fmla="*/ 1531536 w 8447993"/>
              <a:gd name="connsiteY25" fmla="*/ 0 h 8358160"/>
              <a:gd name="connsiteX26" fmla="*/ 0 w 8447993"/>
              <a:gd name="connsiteY26" fmla="*/ 173270 h 8358160"/>
              <a:gd name="connsiteX27" fmla="*/ 3520752 w 8447993"/>
              <a:gd name="connsiteY27" fmla="*/ 2556061 h 8358160"/>
              <a:gd name="connsiteX28" fmla="*/ 5650426 w 8447993"/>
              <a:gd name="connsiteY28" fmla="*/ 4466234 h 8358160"/>
              <a:gd name="connsiteX29" fmla="*/ 3555025 w 8447993"/>
              <a:gd name="connsiteY29" fmla="*/ 6337490 h 8358160"/>
              <a:gd name="connsiteX0" fmla="*/ 3589299 w 8447993"/>
              <a:gd name="connsiteY0" fmla="*/ 8358160 h 8358160"/>
              <a:gd name="connsiteX1" fmla="*/ 3743413 w 8447993"/>
              <a:gd name="connsiteY1" fmla="*/ 8307918 h 8358160"/>
              <a:gd name="connsiteX2" fmla="*/ 4235538 w 8447993"/>
              <a:gd name="connsiteY2" fmla="*/ 8069793 h 8358160"/>
              <a:gd name="connsiteX3" fmla="*/ 4575263 w 8447993"/>
              <a:gd name="connsiteY3" fmla="*/ 7902933 h 8358160"/>
              <a:gd name="connsiteX4" fmla="*/ 4921338 w 8447993"/>
              <a:gd name="connsiteY4" fmla="*/ 7622118 h 8358160"/>
              <a:gd name="connsiteX5" fmla="*/ 5231745 w 8447993"/>
              <a:gd name="connsiteY5" fmla="*/ 7358265 h 8358160"/>
              <a:gd name="connsiteX6" fmla="*/ 8447993 w 8447993"/>
              <a:gd name="connsiteY6" fmla="*/ 4467006 h 8358160"/>
              <a:gd name="connsiteX7" fmla="*/ 5292472 w 8447993"/>
              <a:gd name="connsiteY7" fmla="*/ 1627146 h 8358160"/>
              <a:gd name="connsiteX8" fmla="*/ 4816563 w 8447993"/>
              <a:gd name="connsiteY8" fmla="*/ 1205442 h 8358160"/>
              <a:gd name="connsiteX9" fmla="*/ 4580022 w 8447993"/>
              <a:gd name="connsiteY9" fmla="*/ 1033565 h 8358160"/>
              <a:gd name="connsiteX10" fmla="*/ 4348786 w 8447993"/>
              <a:gd name="connsiteY10" fmla="*/ 872363 h 8358160"/>
              <a:gd name="connsiteX11" fmla="*/ 4194444 w 8447993"/>
              <a:gd name="connsiteY11" fmla="*/ 773836 h 8358160"/>
              <a:gd name="connsiteX12" fmla="*/ 3996298 w 8447993"/>
              <a:gd name="connsiteY12" fmla="*/ 660036 h 8358160"/>
              <a:gd name="connsiteX13" fmla="*/ 3828946 w 8447993"/>
              <a:gd name="connsiteY13" fmla="*/ 567658 h 8358160"/>
              <a:gd name="connsiteX14" fmla="*/ 3667471 w 8447993"/>
              <a:gd name="connsiteY14" fmla="*/ 487898 h 8358160"/>
              <a:gd name="connsiteX15" fmla="*/ 3428640 w 8447993"/>
              <a:gd name="connsiteY15" fmla="*/ 390934 h 8358160"/>
              <a:gd name="connsiteX16" fmla="*/ 3195686 w 8447993"/>
              <a:gd name="connsiteY16" fmla="*/ 297217 h 8358160"/>
              <a:gd name="connsiteX17" fmla="*/ 2962732 w 8447993"/>
              <a:gd name="connsiteY17" fmla="*/ 222243 h 8358160"/>
              <a:gd name="connsiteX18" fmla="*/ 2779314 w 8447993"/>
              <a:gd name="connsiteY18" fmla="*/ 170029 h 8358160"/>
              <a:gd name="connsiteX19" fmla="*/ 2587863 w 8447993"/>
              <a:gd name="connsiteY19" fmla="*/ 124510 h 8358160"/>
              <a:gd name="connsiteX20" fmla="*/ 2396412 w 8447993"/>
              <a:gd name="connsiteY20" fmla="*/ 85684 h 8358160"/>
              <a:gd name="connsiteX21" fmla="*/ 2214333 w 8447993"/>
              <a:gd name="connsiteY21" fmla="*/ 54892 h 8358160"/>
              <a:gd name="connsiteX22" fmla="*/ 2020205 w 8447993"/>
              <a:gd name="connsiteY22" fmla="*/ 30793 h 8358160"/>
              <a:gd name="connsiteX23" fmla="*/ 1828755 w 8447993"/>
              <a:gd name="connsiteY23" fmla="*/ 12050 h 8358160"/>
              <a:gd name="connsiteX24" fmla="*/ 1680145 w 8447993"/>
              <a:gd name="connsiteY24" fmla="*/ 5356 h 8358160"/>
              <a:gd name="connsiteX25" fmla="*/ 1531536 w 8447993"/>
              <a:gd name="connsiteY25" fmla="*/ 0 h 8358160"/>
              <a:gd name="connsiteX26" fmla="*/ 0 w 8447993"/>
              <a:gd name="connsiteY26" fmla="*/ 173270 h 8358160"/>
              <a:gd name="connsiteX27" fmla="*/ 3520752 w 8447993"/>
              <a:gd name="connsiteY27" fmla="*/ 2556061 h 8358160"/>
              <a:gd name="connsiteX28" fmla="*/ 5650426 w 8447993"/>
              <a:gd name="connsiteY28" fmla="*/ 4466234 h 8358160"/>
              <a:gd name="connsiteX29" fmla="*/ 3555025 w 8447993"/>
              <a:gd name="connsiteY29" fmla="*/ 6337490 h 8358160"/>
              <a:gd name="connsiteX0" fmla="*/ 3589299 w 8447993"/>
              <a:gd name="connsiteY0" fmla="*/ 8358160 h 8358160"/>
              <a:gd name="connsiteX1" fmla="*/ 3743413 w 8447993"/>
              <a:gd name="connsiteY1" fmla="*/ 8307918 h 8358160"/>
              <a:gd name="connsiteX2" fmla="*/ 4235538 w 8447993"/>
              <a:gd name="connsiteY2" fmla="*/ 8069793 h 8358160"/>
              <a:gd name="connsiteX3" fmla="*/ 4575263 w 8447993"/>
              <a:gd name="connsiteY3" fmla="*/ 7902933 h 8358160"/>
              <a:gd name="connsiteX4" fmla="*/ 4921338 w 8447993"/>
              <a:gd name="connsiteY4" fmla="*/ 7622118 h 8358160"/>
              <a:gd name="connsiteX5" fmla="*/ 5231745 w 8447993"/>
              <a:gd name="connsiteY5" fmla="*/ 7358265 h 8358160"/>
              <a:gd name="connsiteX6" fmla="*/ 8447993 w 8447993"/>
              <a:gd name="connsiteY6" fmla="*/ 4467006 h 8358160"/>
              <a:gd name="connsiteX7" fmla="*/ 5292472 w 8447993"/>
              <a:gd name="connsiteY7" fmla="*/ 1627146 h 8358160"/>
              <a:gd name="connsiteX8" fmla="*/ 4816563 w 8447993"/>
              <a:gd name="connsiteY8" fmla="*/ 1205442 h 8358160"/>
              <a:gd name="connsiteX9" fmla="*/ 4580022 w 8447993"/>
              <a:gd name="connsiteY9" fmla="*/ 1033565 h 8358160"/>
              <a:gd name="connsiteX10" fmla="*/ 4348786 w 8447993"/>
              <a:gd name="connsiteY10" fmla="*/ 872363 h 8358160"/>
              <a:gd name="connsiteX11" fmla="*/ 4194444 w 8447993"/>
              <a:gd name="connsiteY11" fmla="*/ 773836 h 8358160"/>
              <a:gd name="connsiteX12" fmla="*/ 3996298 w 8447993"/>
              <a:gd name="connsiteY12" fmla="*/ 660036 h 8358160"/>
              <a:gd name="connsiteX13" fmla="*/ 3828946 w 8447993"/>
              <a:gd name="connsiteY13" fmla="*/ 567658 h 8358160"/>
              <a:gd name="connsiteX14" fmla="*/ 3667471 w 8447993"/>
              <a:gd name="connsiteY14" fmla="*/ 487898 h 8358160"/>
              <a:gd name="connsiteX15" fmla="*/ 3428640 w 8447993"/>
              <a:gd name="connsiteY15" fmla="*/ 390934 h 8358160"/>
              <a:gd name="connsiteX16" fmla="*/ 3195686 w 8447993"/>
              <a:gd name="connsiteY16" fmla="*/ 297217 h 8358160"/>
              <a:gd name="connsiteX17" fmla="*/ 2962732 w 8447993"/>
              <a:gd name="connsiteY17" fmla="*/ 222243 h 8358160"/>
              <a:gd name="connsiteX18" fmla="*/ 2779314 w 8447993"/>
              <a:gd name="connsiteY18" fmla="*/ 170029 h 8358160"/>
              <a:gd name="connsiteX19" fmla="*/ 2587863 w 8447993"/>
              <a:gd name="connsiteY19" fmla="*/ 124510 h 8358160"/>
              <a:gd name="connsiteX20" fmla="*/ 2396412 w 8447993"/>
              <a:gd name="connsiteY20" fmla="*/ 85684 h 8358160"/>
              <a:gd name="connsiteX21" fmla="*/ 2214333 w 8447993"/>
              <a:gd name="connsiteY21" fmla="*/ 54892 h 8358160"/>
              <a:gd name="connsiteX22" fmla="*/ 2020205 w 8447993"/>
              <a:gd name="connsiteY22" fmla="*/ 30793 h 8358160"/>
              <a:gd name="connsiteX23" fmla="*/ 1828755 w 8447993"/>
              <a:gd name="connsiteY23" fmla="*/ 12050 h 8358160"/>
              <a:gd name="connsiteX24" fmla="*/ 1680145 w 8447993"/>
              <a:gd name="connsiteY24" fmla="*/ 5356 h 8358160"/>
              <a:gd name="connsiteX25" fmla="*/ 1531536 w 8447993"/>
              <a:gd name="connsiteY25" fmla="*/ 0 h 8358160"/>
              <a:gd name="connsiteX26" fmla="*/ 1409704 w 8447993"/>
              <a:gd name="connsiteY26" fmla="*/ 14727 h 8358160"/>
              <a:gd name="connsiteX27" fmla="*/ 0 w 8447993"/>
              <a:gd name="connsiteY27" fmla="*/ 173270 h 8358160"/>
              <a:gd name="connsiteX28" fmla="*/ 3520752 w 8447993"/>
              <a:gd name="connsiteY28" fmla="*/ 2556061 h 8358160"/>
              <a:gd name="connsiteX29" fmla="*/ 5650426 w 8447993"/>
              <a:gd name="connsiteY29" fmla="*/ 4466234 h 8358160"/>
              <a:gd name="connsiteX30" fmla="*/ 3555025 w 8447993"/>
              <a:gd name="connsiteY30" fmla="*/ 6337490 h 8358160"/>
              <a:gd name="connsiteX0" fmla="*/ 3589299 w 8447993"/>
              <a:gd name="connsiteY0" fmla="*/ 8360837 h 8360837"/>
              <a:gd name="connsiteX1" fmla="*/ 3743413 w 8447993"/>
              <a:gd name="connsiteY1" fmla="*/ 8310595 h 8360837"/>
              <a:gd name="connsiteX2" fmla="*/ 4235538 w 8447993"/>
              <a:gd name="connsiteY2" fmla="*/ 8072470 h 8360837"/>
              <a:gd name="connsiteX3" fmla="*/ 4575263 w 8447993"/>
              <a:gd name="connsiteY3" fmla="*/ 7905610 h 8360837"/>
              <a:gd name="connsiteX4" fmla="*/ 4921338 w 8447993"/>
              <a:gd name="connsiteY4" fmla="*/ 7624795 h 8360837"/>
              <a:gd name="connsiteX5" fmla="*/ 5231745 w 8447993"/>
              <a:gd name="connsiteY5" fmla="*/ 7360942 h 8360837"/>
              <a:gd name="connsiteX6" fmla="*/ 8447993 w 8447993"/>
              <a:gd name="connsiteY6" fmla="*/ 4469683 h 8360837"/>
              <a:gd name="connsiteX7" fmla="*/ 5292472 w 8447993"/>
              <a:gd name="connsiteY7" fmla="*/ 1629823 h 8360837"/>
              <a:gd name="connsiteX8" fmla="*/ 4816563 w 8447993"/>
              <a:gd name="connsiteY8" fmla="*/ 1208119 h 8360837"/>
              <a:gd name="connsiteX9" fmla="*/ 4580022 w 8447993"/>
              <a:gd name="connsiteY9" fmla="*/ 1036242 h 8360837"/>
              <a:gd name="connsiteX10" fmla="*/ 4348786 w 8447993"/>
              <a:gd name="connsiteY10" fmla="*/ 875040 h 8360837"/>
              <a:gd name="connsiteX11" fmla="*/ 4194444 w 8447993"/>
              <a:gd name="connsiteY11" fmla="*/ 776513 h 8360837"/>
              <a:gd name="connsiteX12" fmla="*/ 3996298 w 8447993"/>
              <a:gd name="connsiteY12" fmla="*/ 662713 h 8360837"/>
              <a:gd name="connsiteX13" fmla="*/ 3828946 w 8447993"/>
              <a:gd name="connsiteY13" fmla="*/ 570335 h 8360837"/>
              <a:gd name="connsiteX14" fmla="*/ 3667471 w 8447993"/>
              <a:gd name="connsiteY14" fmla="*/ 490575 h 8360837"/>
              <a:gd name="connsiteX15" fmla="*/ 3428640 w 8447993"/>
              <a:gd name="connsiteY15" fmla="*/ 393611 h 8360837"/>
              <a:gd name="connsiteX16" fmla="*/ 3195686 w 8447993"/>
              <a:gd name="connsiteY16" fmla="*/ 299894 h 8360837"/>
              <a:gd name="connsiteX17" fmla="*/ 2962732 w 8447993"/>
              <a:gd name="connsiteY17" fmla="*/ 224920 h 8360837"/>
              <a:gd name="connsiteX18" fmla="*/ 2779314 w 8447993"/>
              <a:gd name="connsiteY18" fmla="*/ 172706 h 8360837"/>
              <a:gd name="connsiteX19" fmla="*/ 2587863 w 8447993"/>
              <a:gd name="connsiteY19" fmla="*/ 127187 h 8360837"/>
              <a:gd name="connsiteX20" fmla="*/ 2396412 w 8447993"/>
              <a:gd name="connsiteY20" fmla="*/ 88361 h 8360837"/>
              <a:gd name="connsiteX21" fmla="*/ 2214333 w 8447993"/>
              <a:gd name="connsiteY21" fmla="*/ 57569 h 8360837"/>
              <a:gd name="connsiteX22" fmla="*/ 2020205 w 8447993"/>
              <a:gd name="connsiteY22" fmla="*/ 33470 h 8360837"/>
              <a:gd name="connsiteX23" fmla="*/ 1828755 w 8447993"/>
              <a:gd name="connsiteY23" fmla="*/ 14727 h 8360837"/>
              <a:gd name="connsiteX24" fmla="*/ 1680145 w 8447993"/>
              <a:gd name="connsiteY24" fmla="*/ 8033 h 8360837"/>
              <a:gd name="connsiteX25" fmla="*/ 1531536 w 8447993"/>
              <a:gd name="connsiteY25" fmla="*/ 2677 h 8360837"/>
              <a:gd name="connsiteX26" fmla="*/ 1408365 w 8447993"/>
              <a:gd name="connsiteY26" fmla="*/ 0 h 8360837"/>
              <a:gd name="connsiteX27" fmla="*/ 0 w 8447993"/>
              <a:gd name="connsiteY27" fmla="*/ 175947 h 8360837"/>
              <a:gd name="connsiteX28" fmla="*/ 3520752 w 8447993"/>
              <a:gd name="connsiteY28" fmla="*/ 2558738 h 8360837"/>
              <a:gd name="connsiteX29" fmla="*/ 5650426 w 8447993"/>
              <a:gd name="connsiteY29" fmla="*/ 4468911 h 8360837"/>
              <a:gd name="connsiteX30" fmla="*/ 3555025 w 8447993"/>
              <a:gd name="connsiteY30" fmla="*/ 6340167 h 8360837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0 w 8447993"/>
              <a:gd name="connsiteY27" fmla="*/ 175948 h 8360838"/>
              <a:gd name="connsiteX28" fmla="*/ 3520752 w 8447993"/>
              <a:gd name="connsiteY28" fmla="*/ 2558739 h 8360838"/>
              <a:gd name="connsiteX29" fmla="*/ 5650426 w 8447993"/>
              <a:gd name="connsiteY29" fmla="*/ 4468912 h 8360838"/>
              <a:gd name="connsiteX30" fmla="*/ 3555025 w 8447993"/>
              <a:gd name="connsiteY30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3062 w 8447993"/>
              <a:gd name="connsiteY27" fmla="*/ 20083 h 8360838"/>
              <a:gd name="connsiteX28" fmla="*/ 0 w 8447993"/>
              <a:gd name="connsiteY28" fmla="*/ 175948 h 8360838"/>
              <a:gd name="connsiteX29" fmla="*/ 3520752 w 8447993"/>
              <a:gd name="connsiteY29" fmla="*/ 2558739 h 8360838"/>
              <a:gd name="connsiteX30" fmla="*/ 5650426 w 8447993"/>
              <a:gd name="connsiteY30" fmla="*/ 4468912 h 8360838"/>
              <a:gd name="connsiteX31" fmla="*/ 3555025 w 8447993"/>
              <a:gd name="connsiteY3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0 w 8447993"/>
              <a:gd name="connsiteY28" fmla="*/ 175948 h 8360838"/>
              <a:gd name="connsiteX29" fmla="*/ 3520752 w 8447993"/>
              <a:gd name="connsiteY29" fmla="*/ 2558739 h 8360838"/>
              <a:gd name="connsiteX30" fmla="*/ 5650426 w 8447993"/>
              <a:gd name="connsiteY30" fmla="*/ 4468912 h 8360838"/>
              <a:gd name="connsiteX31" fmla="*/ 3555025 w 8447993"/>
              <a:gd name="connsiteY3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0 w 8447993"/>
              <a:gd name="connsiteY28" fmla="*/ 175948 h 8360838"/>
              <a:gd name="connsiteX29" fmla="*/ 3520752 w 8447993"/>
              <a:gd name="connsiteY29" fmla="*/ 2558739 h 8360838"/>
              <a:gd name="connsiteX30" fmla="*/ 5650426 w 8447993"/>
              <a:gd name="connsiteY30" fmla="*/ 4468912 h 8360838"/>
              <a:gd name="connsiteX31" fmla="*/ 3555025 w 8447993"/>
              <a:gd name="connsiteY3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18743 h 8360838"/>
              <a:gd name="connsiteX29" fmla="*/ 0 w 8447993"/>
              <a:gd name="connsiteY29" fmla="*/ 175948 h 8360838"/>
              <a:gd name="connsiteX30" fmla="*/ 3520752 w 8447993"/>
              <a:gd name="connsiteY30" fmla="*/ 2558739 h 8360838"/>
              <a:gd name="connsiteX31" fmla="*/ 5650426 w 8447993"/>
              <a:gd name="connsiteY31" fmla="*/ 4468912 h 8360838"/>
              <a:gd name="connsiteX32" fmla="*/ 3555025 w 8447993"/>
              <a:gd name="connsiteY32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18743 h 8360838"/>
              <a:gd name="connsiteX29" fmla="*/ 1002703 w 8447993"/>
              <a:gd name="connsiteY29" fmla="*/ 34809 h 8360838"/>
              <a:gd name="connsiteX30" fmla="*/ 0 w 8447993"/>
              <a:gd name="connsiteY30" fmla="*/ 175948 h 8360838"/>
              <a:gd name="connsiteX31" fmla="*/ 3520752 w 8447993"/>
              <a:gd name="connsiteY31" fmla="*/ 2558739 h 8360838"/>
              <a:gd name="connsiteX32" fmla="*/ 5650426 w 8447993"/>
              <a:gd name="connsiteY32" fmla="*/ 4468912 h 8360838"/>
              <a:gd name="connsiteX33" fmla="*/ 3555025 w 8447993"/>
              <a:gd name="connsiteY3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18743 h 8360838"/>
              <a:gd name="connsiteX29" fmla="*/ 1004042 w 8447993"/>
              <a:gd name="connsiteY29" fmla="*/ 10711 h 8360838"/>
              <a:gd name="connsiteX30" fmla="*/ 0 w 8447993"/>
              <a:gd name="connsiteY30" fmla="*/ 175948 h 8360838"/>
              <a:gd name="connsiteX31" fmla="*/ 3520752 w 8447993"/>
              <a:gd name="connsiteY31" fmla="*/ 2558739 h 8360838"/>
              <a:gd name="connsiteX32" fmla="*/ 5650426 w 8447993"/>
              <a:gd name="connsiteY32" fmla="*/ 4468912 h 8360838"/>
              <a:gd name="connsiteX33" fmla="*/ 3555025 w 8447993"/>
              <a:gd name="connsiteY3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0 w 8447993"/>
              <a:gd name="connsiteY30" fmla="*/ 175948 h 8360838"/>
              <a:gd name="connsiteX31" fmla="*/ 3520752 w 8447993"/>
              <a:gd name="connsiteY31" fmla="*/ 2558739 h 8360838"/>
              <a:gd name="connsiteX32" fmla="*/ 5650426 w 8447993"/>
              <a:gd name="connsiteY32" fmla="*/ 4468912 h 8360838"/>
              <a:gd name="connsiteX33" fmla="*/ 3555025 w 8447993"/>
              <a:gd name="connsiteY3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68821 w 8447993"/>
              <a:gd name="connsiteY30" fmla="*/ 32132 h 8360838"/>
              <a:gd name="connsiteX31" fmla="*/ 0 w 8447993"/>
              <a:gd name="connsiteY31" fmla="*/ 175948 h 8360838"/>
              <a:gd name="connsiteX32" fmla="*/ 3520752 w 8447993"/>
              <a:gd name="connsiteY32" fmla="*/ 2558739 h 8360838"/>
              <a:gd name="connsiteX33" fmla="*/ 5650426 w 8447993"/>
              <a:gd name="connsiteY33" fmla="*/ 4468912 h 8360838"/>
              <a:gd name="connsiteX34" fmla="*/ 3555025 w 8447993"/>
              <a:gd name="connsiteY3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0 w 8447993"/>
              <a:gd name="connsiteY31" fmla="*/ 175948 h 8360838"/>
              <a:gd name="connsiteX32" fmla="*/ 3520752 w 8447993"/>
              <a:gd name="connsiteY32" fmla="*/ 2558739 h 8360838"/>
              <a:gd name="connsiteX33" fmla="*/ 5650426 w 8447993"/>
              <a:gd name="connsiteY33" fmla="*/ 4468912 h 8360838"/>
              <a:gd name="connsiteX34" fmla="*/ 3555025 w 8447993"/>
              <a:gd name="connsiteY3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46859 h 8360838"/>
              <a:gd name="connsiteX32" fmla="*/ 0 w 8447993"/>
              <a:gd name="connsiteY32" fmla="*/ 175948 h 8360838"/>
              <a:gd name="connsiteX33" fmla="*/ 3520752 w 8447993"/>
              <a:gd name="connsiteY33" fmla="*/ 2558739 h 8360838"/>
              <a:gd name="connsiteX34" fmla="*/ 5650426 w 8447993"/>
              <a:gd name="connsiteY34" fmla="*/ 4468912 h 8360838"/>
              <a:gd name="connsiteX35" fmla="*/ 3555025 w 8447993"/>
              <a:gd name="connsiteY3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0 w 8447993"/>
              <a:gd name="connsiteY32" fmla="*/ 175948 h 8360838"/>
              <a:gd name="connsiteX33" fmla="*/ 3520752 w 8447993"/>
              <a:gd name="connsiteY33" fmla="*/ 2558739 h 8360838"/>
              <a:gd name="connsiteX34" fmla="*/ 5650426 w 8447993"/>
              <a:gd name="connsiteY34" fmla="*/ 4468912 h 8360838"/>
              <a:gd name="connsiteX35" fmla="*/ 3555025 w 8447993"/>
              <a:gd name="connsiteY3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87670 w 8447993"/>
              <a:gd name="connsiteY32" fmla="*/ 60247 h 8360838"/>
              <a:gd name="connsiteX33" fmla="*/ 0 w 8447993"/>
              <a:gd name="connsiteY33" fmla="*/ 175948 h 8360838"/>
              <a:gd name="connsiteX34" fmla="*/ 3520752 w 8447993"/>
              <a:gd name="connsiteY34" fmla="*/ 2558739 h 8360838"/>
              <a:gd name="connsiteX35" fmla="*/ 5650426 w 8447993"/>
              <a:gd name="connsiteY35" fmla="*/ 4468912 h 8360838"/>
              <a:gd name="connsiteX36" fmla="*/ 3555025 w 8447993"/>
              <a:gd name="connsiteY3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3026 w 8447993"/>
              <a:gd name="connsiteY32" fmla="*/ 54892 h 8360838"/>
              <a:gd name="connsiteX33" fmla="*/ 0 w 8447993"/>
              <a:gd name="connsiteY33" fmla="*/ 175948 h 8360838"/>
              <a:gd name="connsiteX34" fmla="*/ 3520752 w 8447993"/>
              <a:gd name="connsiteY34" fmla="*/ 2558739 h 8360838"/>
              <a:gd name="connsiteX35" fmla="*/ 5650426 w 8447993"/>
              <a:gd name="connsiteY35" fmla="*/ 4468912 h 8360838"/>
              <a:gd name="connsiteX36" fmla="*/ 3555025 w 8447993"/>
              <a:gd name="connsiteY3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3026 w 8447993"/>
              <a:gd name="connsiteY32" fmla="*/ 54892 h 8360838"/>
              <a:gd name="connsiteX33" fmla="*/ 473871 w 8447993"/>
              <a:gd name="connsiteY33" fmla="*/ 80329 h 8360838"/>
              <a:gd name="connsiteX34" fmla="*/ 0 w 8447993"/>
              <a:gd name="connsiteY34" fmla="*/ 175948 h 8360838"/>
              <a:gd name="connsiteX35" fmla="*/ 3520752 w 8447993"/>
              <a:gd name="connsiteY35" fmla="*/ 2558739 h 8360838"/>
              <a:gd name="connsiteX36" fmla="*/ 5650426 w 8447993"/>
              <a:gd name="connsiteY36" fmla="*/ 4468912 h 8360838"/>
              <a:gd name="connsiteX37" fmla="*/ 3555025 w 8447993"/>
              <a:gd name="connsiteY3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3026 w 8447993"/>
              <a:gd name="connsiteY32" fmla="*/ 54892 h 8360838"/>
              <a:gd name="connsiteX33" fmla="*/ 475210 w 8447993"/>
              <a:gd name="connsiteY33" fmla="*/ 70958 h 8360838"/>
              <a:gd name="connsiteX34" fmla="*/ 0 w 8447993"/>
              <a:gd name="connsiteY34" fmla="*/ 175948 h 8360838"/>
              <a:gd name="connsiteX35" fmla="*/ 3520752 w 8447993"/>
              <a:gd name="connsiteY35" fmla="*/ 2558739 h 8360838"/>
              <a:gd name="connsiteX36" fmla="*/ 5650426 w 8447993"/>
              <a:gd name="connsiteY36" fmla="*/ 4468912 h 8360838"/>
              <a:gd name="connsiteX37" fmla="*/ 3555025 w 8447993"/>
              <a:gd name="connsiteY3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0 w 8447993"/>
              <a:gd name="connsiteY34" fmla="*/ 175948 h 8360838"/>
              <a:gd name="connsiteX35" fmla="*/ 3520752 w 8447993"/>
              <a:gd name="connsiteY35" fmla="*/ 2558739 h 8360838"/>
              <a:gd name="connsiteX36" fmla="*/ 5650426 w 8447993"/>
              <a:gd name="connsiteY36" fmla="*/ 4468912 h 8360838"/>
              <a:gd name="connsiteX37" fmla="*/ 3555025 w 8447993"/>
              <a:gd name="connsiteY3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6136 w 8447993"/>
              <a:gd name="connsiteY34" fmla="*/ 92379 h 8360838"/>
              <a:gd name="connsiteX35" fmla="*/ 0 w 8447993"/>
              <a:gd name="connsiteY35" fmla="*/ 175948 h 8360838"/>
              <a:gd name="connsiteX36" fmla="*/ 3520752 w 8447993"/>
              <a:gd name="connsiteY36" fmla="*/ 2558739 h 8360838"/>
              <a:gd name="connsiteX37" fmla="*/ 5650426 w 8447993"/>
              <a:gd name="connsiteY37" fmla="*/ 4468912 h 8360838"/>
              <a:gd name="connsiteX38" fmla="*/ 3555025 w 8447993"/>
              <a:gd name="connsiteY3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3520752 w 8447993"/>
              <a:gd name="connsiteY36" fmla="*/ 2558739 h 8360838"/>
              <a:gd name="connsiteX37" fmla="*/ 5650426 w 8447993"/>
              <a:gd name="connsiteY37" fmla="*/ 4468912 h 8360838"/>
              <a:gd name="connsiteX38" fmla="*/ 3555025 w 8447993"/>
              <a:gd name="connsiteY3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3265 w 8447993"/>
              <a:gd name="connsiteY36" fmla="*/ 290524 h 8360838"/>
              <a:gd name="connsiteX37" fmla="*/ 3520752 w 8447993"/>
              <a:gd name="connsiteY37" fmla="*/ 2558739 h 8360838"/>
              <a:gd name="connsiteX38" fmla="*/ 5650426 w 8447993"/>
              <a:gd name="connsiteY38" fmla="*/ 4468912 h 8360838"/>
              <a:gd name="connsiteX39" fmla="*/ 3555025 w 8447993"/>
              <a:gd name="connsiteY39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3520752 w 8447993"/>
              <a:gd name="connsiteY37" fmla="*/ 2558739 h 8360838"/>
              <a:gd name="connsiteX38" fmla="*/ 5650426 w 8447993"/>
              <a:gd name="connsiteY38" fmla="*/ 4468912 h 8360838"/>
              <a:gd name="connsiteX39" fmla="*/ 3555025 w 8447993"/>
              <a:gd name="connsiteY39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81081 w 8447993"/>
              <a:gd name="connsiteY37" fmla="*/ 301234 h 8360838"/>
              <a:gd name="connsiteX38" fmla="*/ 3520752 w 8447993"/>
              <a:gd name="connsiteY38" fmla="*/ 2558739 h 8360838"/>
              <a:gd name="connsiteX39" fmla="*/ 5650426 w 8447993"/>
              <a:gd name="connsiteY39" fmla="*/ 4468912 h 8360838"/>
              <a:gd name="connsiteX40" fmla="*/ 3555025 w 8447993"/>
              <a:gd name="connsiteY40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3520752 w 8447993"/>
              <a:gd name="connsiteY38" fmla="*/ 2558739 h 8360838"/>
              <a:gd name="connsiteX39" fmla="*/ 5650426 w 8447993"/>
              <a:gd name="connsiteY39" fmla="*/ 4468912 h 8360838"/>
              <a:gd name="connsiteX40" fmla="*/ 3555025 w 8447993"/>
              <a:gd name="connsiteY40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4252 w 8447993"/>
              <a:gd name="connsiteY38" fmla="*/ 340060 h 8360838"/>
              <a:gd name="connsiteX39" fmla="*/ 3520752 w 8447993"/>
              <a:gd name="connsiteY39" fmla="*/ 2558739 h 8360838"/>
              <a:gd name="connsiteX40" fmla="*/ 5650426 w 8447993"/>
              <a:gd name="connsiteY40" fmla="*/ 4468912 h 8360838"/>
              <a:gd name="connsiteX41" fmla="*/ 3555025 w 8447993"/>
              <a:gd name="connsiteY4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3520752 w 8447993"/>
              <a:gd name="connsiteY39" fmla="*/ 2558739 h 8360838"/>
              <a:gd name="connsiteX40" fmla="*/ 5650426 w 8447993"/>
              <a:gd name="connsiteY40" fmla="*/ 4468912 h 8360838"/>
              <a:gd name="connsiteX41" fmla="*/ 3555025 w 8447993"/>
              <a:gd name="connsiteY4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72531 w 8447993"/>
              <a:gd name="connsiteY39" fmla="*/ 346754 h 8360838"/>
              <a:gd name="connsiteX40" fmla="*/ 3520752 w 8447993"/>
              <a:gd name="connsiteY40" fmla="*/ 2558739 h 8360838"/>
              <a:gd name="connsiteX41" fmla="*/ 5650426 w 8447993"/>
              <a:gd name="connsiteY41" fmla="*/ 4468912 h 8360838"/>
              <a:gd name="connsiteX42" fmla="*/ 3555025 w 8447993"/>
              <a:gd name="connsiteY42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3520752 w 8447993"/>
              <a:gd name="connsiteY40" fmla="*/ 2558739 h 8360838"/>
              <a:gd name="connsiteX41" fmla="*/ 5650426 w 8447993"/>
              <a:gd name="connsiteY41" fmla="*/ 4468912 h 8360838"/>
              <a:gd name="connsiteX42" fmla="*/ 3555025 w 8447993"/>
              <a:gd name="connsiteY42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590347 w 8447993"/>
              <a:gd name="connsiteY40" fmla="*/ 398968 h 8360838"/>
              <a:gd name="connsiteX41" fmla="*/ 3520752 w 8447993"/>
              <a:gd name="connsiteY41" fmla="*/ 2558739 h 8360838"/>
              <a:gd name="connsiteX42" fmla="*/ 5650426 w 8447993"/>
              <a:gd name="connsiteY42" fmla="*/ 4468912 h 8360838"/>
              <a:gd name="connsiteX43" fmla="*/ 3555025 w 8447993"/>
              <a:gd name="connsiteY4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3520752 w 8447993"/>
              <a:gd name="connsiteY41" fmla="*/ 2558739 h 8360838"/>
              <a:gd name="connsiteX42" fmla="*/ 5650426 w 8447993"/>
              <a:gd name="connsiteY42" fmla="*/ 4468912 h 8360838"/>
              <a:gd name="connsiteX43" fmla="*/ 3555025 w 8447993"/>
              <a:gd name="connsiteY4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00130 w 8447993"/>
              <a:gd name="connsiteY41" fmla="*/ 436454 h 8360838"/>
              <a:gd name="connsiteX42" fmla="*/ 3520752 w 8447993"/>
              <a:gd name="connsiteY42" fmla="*/ 2558739 h 8360838"/>
              <a:gd name="connsiteX43" fmla="*/ 5650426 w 8447993"/>
              <a:gd name="connsiteY43" fmla="*/ 4468912 h 8360838"/>
              <a:gd name="connsiteX44" fmla="*/ 3555025 w 8447993"/>
              <a:gd name="connsiteY4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3520752 w 8447993"/>
              <a:gd name="connsiteY42" fmla="*/ 2558739 h 8360838"/>
              <a:gd name="connsiteX43" fmla="*/ 5650426 w 8447993"/>
              <a:gd name="connsiteY43" fmla="*/ 4468912 h 8360838"/>
              <a:gd name="connsiteX44" fmla="*/ 3555025 w 8447993"/>
              <a:gd name="connsiteY4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44723 w 8447993"/>
              <a:gd name="connsiteY42" fmla="*/ 510090 h 8360838"/>
              <a:gd name="connsiteX43" fmla="*/ 3520752 w 8447993"/>
              <a:gd name="connsiteY43" fmla="*/ 2558739 h 8360838"/>
              <a:gd name="connsiteX44" fmla="*/ 5650426 w 8447993"/>
              <a:gd name="connsiteY44" fmla="*/ 4468912 h 8360838"/>
              <a:gd name="connsiteX45" fmla="*/ 3555025 w 8447993"/>
              <a:gd name="connsiteY4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3520752 w 8447993"/>
              <a:gd name="connsiteY43" fmla="*/ 2558739 h 8360838"/>
              <a:gd name="connsiteX44" fmla="*/ 5650426 w 8447993"/>
              <a:gd name="connsiteY44" fmla="*/ 4468912 h 8360838"/>
              <a:gd name="connsiteX45" fmla="*/ 3555025 w 8447993"/>
              <a:gd name="connsiteY4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53167 w 8447993"/>
              <a:gd name="connsiteY43" fmla="*/ 550254 h 8360838"/>
              <a:gd name="connsiteX44" fmla="*/ 3520752 w 8447993"/>
              <a:gd name="connsiteY44" fmla="*/ 2558739 h 8360838"/>
              <a:gd name="connsiteX45" fmla="*/ 5650426 w 8447993"/>
              <a:gd name="connsiteY45" fmla="*/ 4468912 h 8360838"/>
              <a:gd name="connsiteX46" fmla="*/ 3555025 w 8447993"/>
              <a:gd name="connsiteY4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3520752 w 8447993"/>
              <a:gd name="connsiteY44" fmla="*/ 2558739 h 8360838"/>
              <a:gd name="connsiteX45" fmla="*/ 5650426 w 8447993"/>
              <a:gd name="connsiteY45" fmla="*/ 4468912 h 8360838"/>
              <a:gd name="connsiteX46" fmla="*/ 3555025 w 8447993"/>
              <a:gd name="connsiteY4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58933 w 8447993"/>
              <a:gd name="connsiteY44" fmla="*/ 602468 h 8360838"/>
              <a:gd name="connsiteX45" fmla="*/ 3520752 w 8447993"/>
              <a:gd name="connsiteY45" fmla="*/ 2558739 h 8360838"/>
              <a:gd name="connsiteX46" fmla="*/ 5650426 w 8447993"/>
              <a:gd name="connsiteY46" fmla="*/ 4468912 h 8360838"/>
              <a:gd name="connsiteX47" fmla="*/ 3555025 w 8447993"/>
              <a:gd name="connsiteY4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3520752 w 8447993"/>
              <a:gd name="connsiteY45" fmla="*/ 2558739 h 8360838"/>
              <a:gd name="connsiteX46" fmla="*/ 5650426 w 8447993"/>
              <a:gd name="connsiteY46" fmla="*/ 4468912 h 8360838"/>
              <a:gd name="connsiteX47" fmla="*/ 3555025 w 8447993"/>
              <a:gd name="connsiteY4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78089 w 8447993"/>
              <a:gd name="connsiteY45" fmla="*/ 665393 h 8360838"/>
              <a:gd name="connsiteX46" fmla="*/ 3520752 w 8447993"/>
              <a:gd name="connsiteY46" fmla="*/ 2558739 h 8360838"/>
              <a:gd name="connsiteX47" fmla="*/ 5650426 w 8447993"/>
              <a:gd name="connsiteY47" fmla="*/ 4468912 h 8360838"/>
              <a:gd name="connsiteX48" fmla="*/ 3555025 w 8447993"/>
              <a:gd name="connsiteY4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3520752 w 8447993"/>
              <a:gd name="connsiteY46" fmla="*/ 2558739 h 8360838"/>
              <a:gd name="connsiteX47" fmla="*/ 5650426 w 8447993"/>
              <a:gd name="connsiteY47" fmla="*/ 4468912 h 8360838"/>
              <a:gd name="connsiteX48" fmla="*/ 3555025 w 8447993"/>
              <a:gd name="connsiteY4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70467 w 8447993"/>
              <a:gd name="connsiteY46" fmla="*/ 720284 h 8360838"/>
              <a:gd name="connsiteX47" fmla="*/ 3520752 w 8447993"/>
              <a:gd name="connsiteY47" fmla="*/ 2558739 h 8360838"/>
              <a:gd name="connsiteX48" fmla="*/ 5650426 w 8447993"/>
              <a:gd name="connsiteY48" fmla="*/ 4468912 h 8360838"/>
              <a:gd name="connsiteX49" fmla="*/ 3555025 w 8447993"/>
              <a:gd name="connsiteY49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3520752 w 8447993"/>
              <a:gd name="connsiteY47" fmla="*/ 2558739 h 8360838"/>
              <a:gd name="connsiteX48" fmla="*/ 5650426 w 8447993"/>
              <a:gd name="connsiteY48" fmla="*/ 4468912 h 8360838"/>
              <a:gd name="connsiteX49" fmla="*/ 3555025 w 8447993"/>
              <a:gd name="connsiteY49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378911 w 8447993"/>
              <a:gd name="connsiteY47" fmla="*/ 783208 h 8360838"/>
              <a:gd name="connsiteX48" fmla="*/ 3520752 w 8447993"/>
              <a:gd name="connsiteY48" fmla="*/ 2558739 h 8360838"/>
              <a:gd name="connsiteX49" fmla="*/ 5650426 w 8447993"/>
              <a:gd name="connsiteY49" fmla="*/ 4468912 h 8360838"/>
              <a:gd name="connsiteX50" fmla="*/ 3555025 w 8447993"/>
              <a:gd name="connsiteY50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3520752 w 8447993"/>
              <a:gd name="connsiteY48" fmla="*/ 2558739 h 8360838"/>
              <a:gd name="connsiteX49" fmla="*/ 5650426 w 8447993"/>
              <a:gd name="connsiteY49" fmla="*/ 4468912 h 8360838"/>
              <a:gd name="connsiteX50" fmla="*/ 3555025 w 8447993"/>
              <a:gd name="connsiteY50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10115 w 8447993"/>
              <a:gd name="connsiteY48" fmla="*/ 870231 h 8360838"/>
              <a:gd name="connsiteX49" fmla="*/ 3520752 w 8447993"/>
              <a:gd name="connsiteY49" fmla="*/ 2558739 h 8360838"/>
              <a:gd name="connsiteX50" fmla="*/ 5650426 w 8447993"/>
              <a:gd name="connsiteY50" fmla="*/ 4468912 h 8360838"/>
              <a:gd name="connsiteX51" fmla="*/ 3555025 w 8447993"/>
              <a:gd name="connsiteY5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3520752 w 8447993"/>
              <a:gd name="connsiteY49" fmla="*/ 2558739 h 8360838"/>
              <a:gd name="connsiteX50" fmla="*/ 5650426 w 8447993"/>
              <a:gd name="connsiteY50" fmla="*/ 4468912 h 8360838"/>
              <a:gd name="connsiteX51" fmla="*/ 3555025 w 8447993"/>
              <a:gd name="connsiteY51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39980 w 8447993"/>
              <a:gd name="connsiteY49" fmla="*/ 947883 h 8360838"/>
              <a:gd name="connsiteX50" fmla="*/ 3520752 w 8447993"/>
              <a:gd name="connsiteY50" fmla="*/ 2558739 h 8360838"/>
              <a:gd name="connsiteX51" fmla="*/ 5650426 w 8447993"/>
              <a:gd name="connsiteY51" fmla="*/ 4468912 h 8360838"/>
              <a:gd name="connsiteX52" fmla="*/ 3555025 w 8447993"/>
              <a:gd name="connsiteY52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3520752 w 8447993"/>
              <a:gd name="connsiteY50" fmla="*/ 2558739 h 8360838"/>
              <a:gd name="connsiteX51" fmla="*/ 5650426 w 8447993"/>
              <a:gd name="connsiteY51" fmla="*/ 4468912 h 8360838"/>
              <a:gd name="connsiteX52" fmla="*/ 3555025 w 8447993"/>
              <a:gd name="connsiteY52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48425 w 8447993"/>
              <a:gd name="connsiteY50" fmla="*/ 1021518 h 8360838"/>
              <a:gd name="connsiteX51" fmla="*/ 3520752 w 8447993"/>
              <a:gd name="connsiteY51" fmla="*/ 2558739 h 8360838"/>
              <a:gd name="connsiteX52" fmla="*/ 5650426 w 8447993"/>
              <a:gd name="connsiteY52" fmla="*/ 4468912 h 8360838"/>
              <a:gd name="connsiteX53" fmla="*/ 3555025 w 8447993"/>
              <a:gd name="connsiteY5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3520752 w 8447993"/>
              <a:gd name="connsiteY51" fmla="*/ 2558739 h 8360838"/>
              <a:gd name="connsiteX52" fmla="*/ 5650426 w 8447993"/>
              <a:gd name="connsiteY52" fmla="*/ 4468912 h 8360838"/>
              <a:gd name="connsiteX53" fmla="*/ 3555025 w 8447993"/>
              <a:gd name="connsiteY53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55530 w 8447993"/>
              <a:gd name="connsiteY51" fmla="*/ 1101847 h 8360838"/>
              <a:gd name="connsiteX52" fmla="*/ 3520752 w 8447993"/>
              <a:gd name="connsiteY52" fmla="*/ 2558739 h 8360838"/>
              <a:gd name="connsiteX53" fmla="*/ 5650426 w 8447993"/>
              <a:gd name="connsiteY53" fmla="*/ 4468912 h 8360838"/>
              <a:gd name="connsiteX54" fmla="*/ 3555025 w 8447993"/>
              <a:gd name="connsiteY5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3520752 w 8447993"/>
              <a:gd name="connsiteY52" fmla="*/ 2558739 h 8360838"/>
              <a:gd name="connsiteX53" fmla="*/ 5650426 w 8447993"/>
              <a:gd name="connsiteY53" fmla="*/ 4468912 h 8360838"/>
              <a:gd name="connsiteX54" fmla="*/ 3555025 w 8447993"/>
              <a:gd name="connsiteY54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59958 w 8447993"/>
              <a:gd name="connsiteY52" fmla="*/ 1178159 h 8360838"/>
              <a:gd name="connsiteX53" fmla="*/ 3520752 w 8447993"/>
              <a:gd name="connsiteY53" fmla="*/ 2558739 h 8360838"/>
              <a:gd name="connsiteX54" fmla="*/ 5650426 w 8447993"/>
              <a:gd name="connsiteY54" fmla="*/ 4468912 h 8360838"/>
              <a:gd name="connsiteX55" fmla="*/ 3555025 w 8447993"/>
              <a:gd name="connsiteY5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3520752 w 8447993"/>
              <a:gd name="connsiteY53" fmla="*/ 2558739 h 8360838"/>
              <a:gd name="connsiteX54" fmla="*/ 5650426 w 8447993"/>
              <a:gd name="connsiteY54" fmla="*/ 4468912 h 8360838"/>
              <a:gd name="connsiteX55" fmla="*/ 3555025 w 8447993"/>
              <a:gd name="connsiteY55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37609 w 8447993"/>
              <a:gd name="connsiteY53" fmla="*/ 1235729 h 8360838"/>
              <a:gd name="connsiteX54" fmla="*/ 3520752 w 8447993"/>
              <a:gd name="connsiteY54" fmla="*/ 2558739 h 8360838"/>
              <a:gd name="connsiteX55" fmla="*/ 5650426 w 8447993"/>
              <a:gd name="connsiteY55" fmla="*/ 4468912 h 8360838"/>
              <a:gd name="connsiteX56" fmla="*/ 3555025 w 8447993"/>
              <a:gd name="connsiteY5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3520752 w 8447993"/>
              <a:gd name="connsiteY54" fmla="*/ 2558739 h 8360838"/>
              <a:gd name="connsiteX55" fmla="*/ 5650426 w 8447993"/>
              <a:gd name="connsiteY55" fmla="*/ 4468912 h 8360838"/>
              <a:gd name="connsiteX56" fmla="*/ 3555025 w 8447993"/>
              <a:gd name="connsiteY56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27310 w 8447993"/>
              <a:gd name="connsiteY54" fmla="*/ 1310702 h 8360838"/>
              <a:gd name="connsiteX55" fmla="*/ 3520752 w 8447993"/>
              <a:gd name="connsiteY55" fmla="*/ 2558739 h 8360838"/>
              <a:gd name="connsiteX56" fmla="*/ 5650426 w 8447993"/>
              <a:gd name="connsiteY56" fmla="*/ 4468912 h 8360838"/>
              <a:gd name="connsiteX57" fmla="*/ 3555025 w 8447993"/>
              <a:gd name="connsiteY5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32666 w 8447993"/>
              <a:gd name="connsiteY54" fmla="*/ 1310702 h 8360838"/>
              <a:gd name="connsiteX55" fmla="*/ 3520752 w 8447993"/>
              <a:gd name="connsiteY55" fmla="*/ 2558739 h 8360838"/>
              <a:gd name="connsiteX56" fmla="*/ 5650426 w 8447993"/>
              <a:gd name="connsiteY56" fmla="*/ 4468912 h 8360838"/>
              <a:gd name="connsiteX57" fmla="*/ 3555025 w 8447993"/>
              <a:gd name="connsiteY57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32666 w 8447993"/>
              <a:gd name="connsiteY54" fmla="*/ 1310702 h 8360838"/>
              <a:gd name="connsiteX55" fmla="*/ 2199606 w 8447993"/>
              <a:gd name="connsiteY55" fmla="*/ 1374966 h 8360838"/>
              <a:gd name="connsiteX56" fmla="*/ 3520752 w 8447993"/>
              <a:gd name="connsiteY56" fmla="*/ 2558739 h 8360838"/>
              <a:gd name="connsiteX57" fmla="*/ 5650426 w 8447993"/>
              <a:gd name="connsiteY57" fmla="*/ 4468912 h 8360838"/>
              <a:gd name="connsiteX58" fmla="*/ 3555025 w 8447993"/>
              <a:gd name="connsiteY5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32666 w 8447993"/>
              <a:gd name="connsiteY54" fmla="*/ 1310702 h 8360838"/>
              <a:gd name="connsiteX55" fmla="*/ 2208977 w 8447993"/>
              <a:gd name="connsiteY55" fmla="*/ 1374966 h 8360838"/>
              <a:gd name="connsiteX56" fmla="*/ 3520752 w 8447993"/>
              <a:gd name="connsiteY56" fmla="*/ 2558739 h 8360838"/>
              <a:gd name="connsiteX57" fmla="*/ 5650426 w 8447993"/>
              <a:gd name="connsiteY57" fmla="*/ 4468912 h 8360838"/>
              <a:gd name="connsiteX58" fmla="*/ 3555025 w 8447993"/>
              <a:gd name="connsiteY58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32666 w 8447993"/>
              <a:gd name="connsiteY54" fmla="*/ 1310702 h 8360838"/>
              <a:gd name="connsiteX55" fmla="*/ 2208977 w 8447993"/>
              <a:gd name="connsiteY55" fmla="*/ 1374966 h 8360838"/>
              <a:gd name="connsiteX56" fmla="*/ 2309389 w 8447993"/>
              <a:gd name="connsiteY56" fmla="*/ 1460650 h 8360838"/>
              <a:gd name="connsiteX57" fmla="*/ 3520752 w 8447993"/>
              <a:gd name="connsiteY57" fmla="*/ 2558739 h 8360838"/>
              <a:gd name="connsiteX58" fmla="*/ 5650426 w 8447993"/>
              <a:gd name="connsiteY58" fmla="*/ 4468912 h 8360838"/>
              <a:gd name="connsiteX59" fmla="*/ 3555025 w 8447993"/>
              <a:gd name="connsiteY59" fmla="*/ 6340168 h 8360838"/>
              <a:gd name="connsiteX0" fmla="*/ 3589299 w 8447993"/>
              <a:gd name="connsiteY0" fmla="*/ 8360838 h 8360838"/>
              <a:gd name="connsiteX1" fmla="*/ 3743413 w 8447993"/>
              <a:gd name="connsiteY1" fmla="*/ 8310596 h 8360838"/>
              <a:gd name="connsiteX2" fmla="*/ 4235538 w 8447993"/>
              <a:gd name="connsiteY2" fmla="*/ 8072471 h 8360838"/>
              <a:gd name="connsiteX3" fmla="*/ 4575263 w 8447993"/>
              <a:gd name="connsiteY3" fmla="*/ 7905611 h 8360838"/>
              <a:gd name="connsiteX4" fmla="*/ 4921338 w 8447993"/>
              <a:gd name="connsiteY4" fmla="*/ 7624796 h 8360838"/>
              <a:gd name="connsiteX5" fmla="*/ 5231745 w 8447993"/>
              <a:gd name="connsiteY5" fmla="*/ 7360943 h 8360838"/>
              <a:gd name="connsiteX6" fmla="*/ 8447993 w 8447993"/>
              <a:gd name="connsiteY6" fmla="*/ 4469684 h 8360838"/>
              <a:gd name="connsiteX7" fmla="*/ 5292472 w 8447993"/>
              <a:gd name="connsiteY7" fmla="*/ 1629824 h 8360838"/>
              <a:gd name="connsiteX8" fmla="*/ 4816563 w 8447993"/>
              <a:gd name="connsiteY8" fmla="*/ 1208120 h 8360838"/>
              <a:gd name="connsiteX9" fmla="*/ 4580022 w 8447993"/>
              <a:gd name="connsiteY9" fmla="*/ 1036243 h 8360838"/>
              <a:gd name="connsiteX10" fmla="*/ 4348786 w 8447993"/>
              <a:gd name="connsiteY10" fmla="*/ 875041 h 8360838"/>
              <a:gd name="connsiteX11" fmla="*/ 4194444 w 8447993"/>
              <a:gd name="connsiteY11" fmla="*/ 776514 h 8360838"/>
              <a:gd name="connsiteX12" fmla="*/ 3996298 w 8447993"/>
              <a:gd name="connsiteY12" fmla="*/ 662714 h 8360838"/>
              <a:gd name="connsiteX13" fmla="*/ 3828946 w 8447993"/>
              <a:gd name="connsiteY13" fmla="*/ 570336 h 8360838"/>
              <a:gd name="connsiteX14" fmla="*/ 3667471 w 8447993"/>
              <a:gd name="connsiteY14" fmla="*/ 490576 h 8360838"/>
              <a:gd name="connsiteX15" fmla="*/ 3428640 w 8447993"/>
              <a:gd name="connsiteY15" fmla="*/ 393612 h 8360838"/>
              <a:gd name="connsiteX16" fmla="*/ 3195686 w 8447993"/>
              <a:gd name="connsiteY16" fmla="*/ 299895 h 8360838"/>
              <a:gd name="connsiteX17" fmla="*/ 2962732 w 8447993"/>
              <a:gd name="connsiteY17" fmla="*/ 224921 h 8360838"/>
              <a:gd name="connsiteX18" fmla="*/ 2779314 w 8447993"/>
              <a:gd name="connsiteY18" fmla="*/ 172707 h 8360838"/>
              <a:gd name="connsiteX19" fmla="*/ 2587863 w 8447993"/>
              <a:gd name="connsiteY19" fmla="*/ 127188 h 8360838"/>
              <a:gd name="connsiteX20" fmla="*/ 2396412 w 8447993"/>
              <a:gd name="connsiteY20" fmla="*/ 88362 h 8360838"/>
              <a:gd name="connsiteX21" fmla="*/ 2214333 w 8447993"/>
              <a:gd name="connsiteY21" fmla="*/ 57570 h 8360838"/>
              <a:gd name="connsiteX22" fmla="*/ 2020205 w 8447993"/>
              <a:gd name="connsiteY22" fmla="*/ 33471 h 8360838"/>
              <a:gd name="connsiteX23" fmla="*/ 1828755 w 8447993"/>
              <a:gd name="connsiteY23" fmla="*/ 14728 h 8360838"/>
              <a:gd name="connsiteX24" fmla="*/ 1680145 w 8447993"/>
              <a:gd name="connsiteY24" fmla="*/ 8034 h 8360838"/>
              <a:gd name="connsiteX25" fmla="*/ 1530198 w 8447993"/>
              <a:gd name="connsiteY25" fmla="*/ 0 h 8360838"/>
              <a:gd name="connsiteX26" fmla="*/ 1408365 w 8447993"/>
              <a:gd name="connsiteY26" fmla="*/ 1 h 8360838"/>
              <a:gd name="connsiteX27" fmla="*/ 1250385 w 8447993"/>
              <a:gd name="connsiteY27" fmla="*/ 2678 h 8360838"/>
              <a:gd name="connsiteX28" fmla="*/ 1124536 w 8447993"/>
              <a:gd name="connsiteY28" fmla="*/ 5354 h 8360838"/>
              <a:gd name="connsiteX29" fmla="*/ 1004042 w 8447993"/>
              <a:gd name="connsiteY29" fmla="*/ 10711 h 8360838"/>
              <a:gd name="connsiteX30" fmla="*/ 870161 w 8447993"/>
              <a:gd name="connsiteY30" fmla="*/ 20083 h 8360838"/>
              <a:gd name="connsiteX31" fmla="*/ 733601 w 8447993"/>
              <a:gd name="connsiteY31" fmla="*/ 33471 h 8360838"/>
              <a:gd name="connsiteX32" fmla="*/ 598381 w 8447993"/>
              <a:gd name="connsiteY32" fmla="*/ 49537 h 8360838"/>
              <a:gd name="connsiteX33" fmla="*/ 475210 w 8447993"/>
              <a:gd name="connsiteY33" fmla="*/ 70958 h 8360838"/>
              <a:gd name="connsiteX34" fmla="*/ 377475 w 8447993"/>
              <a:gd name="connsiteY34" fmla="*/ 88363 h 8360838"/>
              <a:gd name="connsiteX35" fmla="*/ 0 w 8447993"/>
              <a:gd name="connsiteY35" fmla="*/ 175948 h 8360838"/>
              <a:gd name="connsiteX36" fmla="*/ 165943 w 8447993"/>
              <a:gd name="connsiteY36" fmla="*/ 219567 h 8360838"/>
              <a:gd name="connsiteX37" fmla="*/ 291791 w 8447993"/>
              <a:gd name="connsiteY37" fmla="*/ 259731 h 8360838"/>
              <a:gd name="connsiteX38" fmla="*/ 405590 w 8447993"/>
              <a:gd name="connsiteY38" fmla="*/ 295879 h 8360838"/>
              <a:gd name="connsiteX39" fmla="*/ 493952 w 8447993"/>
              <a:gd name="connsiteY39" fmla="*/ 328011 h 8360838"/>
              <a:gd name="connsiteX40" fmla="*/ 622479 w 8447993"/>
              <a:gd name="connsiteY40" fmla="*/ 378887 h 8360838"/>
              <a:gd name="connsiteX41" fmla="*/ 745650 w 8447993"/>
              <a:gd name="connsiteY41" fmla="*/ 432438 h 8360838"/>
              <a:gd name="connsiteX42" fmla="*/ 874177 w 8447993"/>
              <a:gd name="connsiteY42" fmla="*/ 487330 h 8360838"/>
              <a:gd name="connsiteX43" fmla="*/ 985299 w 8447993"/>
              <a:gd name="connsiteY43" fmla="*/ 543561 h 8360838"/>
              <a:gd name="connsiteX44" fmla="*/ 1087049 w 8447993"/>
              <a:gd name="connsiteY44" fmla="*/ 595774 h 8360838"/>
              <a:gd name="connsiteX45" fmla="*/ 1188800 w 8447993"/>
              <a:gd name="connsiteY45" fmla="*/ 652005 h 8360838"/>
              <a:gd name="connsiteX46" fmla="*/ 1287872 w 8447993"/>
              <a:gd name="connsiteY46" fmla="*/ 708234 h 8360838"/>
              <a:gd name="connsiteX47" fmla="*/ 1400332 w 8447993"/>
              <a:gd name="connsiteY47" fmla="*/ 775175 h 8360838"/>
              <a:gd name="connsiteX48" fmla="*/ 1528859 w 8447993"/>
              <a:gd name="connsiteY48" fmla="*/ 854165 h 8360838"/>
              <a:gd name="connsiteX49" fmla="*/ 1650691 w 8447993"/>
              <a:gd name="connsiteY49" fmla="*/ 937173 h 8360838"/>
              <a:gd name="connsiteX50" fmla="*/ 1759135 w 8447993"/>
              <a:gd name="connsiteY50" fmla="*/ 1017501 h 8360838"/>
              <a:gd name="connsiteX51" fmla="*/ 1870257 w 8447993"/>
              <a:gd name="connsiteY51" fmla="*/ 1097831 h 8360838"/>
              <a:gd name="connsiteX52" fmla="*/ 1965313 w 8447993"/>
              <a:gd name="connsiteY52" fmla="*/ 1171465 h 8360838"/>
              <a:gd name="connsiteX53" fmla="*/ 2048320 w 8447993"/>
              <a:gd name="connsiteY53" fmla="*/ 1237068 h 8360838"/>
              <a:gd name="connsiteX54" fmla="*/ 2132666 w 8447993"/>
              <a:gd name="connsiteY54" fmla="*/ 1310702 h 8360838"/>
              <a:gd name="connsiteX55" fmla="*/ 2208977 w 8447993"/>
              <a:gd name="connsiteY55" fmla="*/ 1374966 h 8360838"/>
              <a:gd name="connsiteX56" fmla="*/ 2308050 w 8447993"/>
              <a:gd name="connsiteY56" fmla="*/ 1464666 h 8360838"/>
              <a:gd name="connsiteX57" fmla="*/ 3520752 w 8447993"/>
              <a:gd name="connsiteY57" fmla="*/ 2558739 h 8360838"/>
              <a:gd name="connsiteX58" fmla="*/ 5650426 w 8447993"/>
              <a:gd name="connsiteY58" fmla="*/ 4468912 h 8360838"/>
              <a:gd name="connsiteX59" fmla="*/ 3555025 w 8447993"/>
              <a:gd name="connsiteY59" fmla="*/ 6340168 h 8360838"/>
              <a:gd name="connsiteX0" fmla="*/ 2004139 w 8447993"/>
              <a:gd name="connsiteY0" fmla="*/ 8583617 h 8583617"/>
              <a:gd name="connsiteX1" fmla="*/ 3743413 w 8447993"/>
              <a:gd name="connsiteY1" fmla="*/ 8310596 h 8583617"/>
              <a:gd name="connsiteX2" fmla="*/ 4235538 w 8447993"/>
              <a:gd name="connsiteY2" fmla="*/ 8072471 h 8583617"/>
              <a:gd name="connsiteX3" fmla="*/ 4575263 w 8447993"/>
              <a:gd name="connsiteY3" fmla="*/ 7905611 h 8583617"/>
              <a:gd name="connsiteX4" fmla="*/ 4921338 w 8447993"/>
              <a:gd name="connsiteY4" fmla="*/ 7624796 h 8583617"/>
              <a:gd name="connsiteX5" fmla="*/ 5231745 w 8447993"/>
              <a:gd name="connsiteY5" fmla="*/ 7360943 h 8583617"/>
              <a:gd name="connsiteX6" fmla="*/ 8447993 w 8447993"/>
              <a:gd name="connsiteY6" fmla="*/ 4469684 h 8583617"/>
              <a:gd name="connsiteX7" fmla="*/ 5292472 w 8447993"/>
              <a:gd name="connsiteY7" fmla="*/ 1629824 h 8583617"/>
              <a:gd name="connsiteX8" fmla="*/ 4816563 w 8447993"/>
              <a:gd name="connsiteY8" fmla="*/ 1208120 h 8583617"/>
              <a:gd name="connsiteX9" fmla="*/ 4580022 w 8447993"/>
              <a:gd name="connsiteY9" fmla="*/ 1036243 h 8583617"/>
              <a:gd name="connsiteX10" fmla="*/ 4348786 w 8447993"/>
              <a:gd name="connsiteY10" fmla="*/ 875041 h 8583617"/>
              <a:gd name="connsiteX11" fmla="*/ 4194444 w 8447993"/>
              <a:gd name="connsiteY11" fmla="*/ 776514 h 8583617"/>
              <a:gd name="connsiteX12" fmla="*/ 3996298 w 8447993"/>
              <a:gd name="connsiteY12" fmla="*/ 662714 h 8583617"/>
              <a:gd name="connsiteX13" fmla="*/ 3828946 w 8447993"/>
              <a:gd name="connsiteY13" fmla="*/ 570336 h 8583617"/>
              <a:gd name="connsiteX14" fmla="*/ 3667471 w 8447993"/>
              <a:gd name="connsiteY14" fmla="*/ 490576 h 8583617"/>
              <a:gd name="connsiteX15" fmla="*/ 3428640 w 8447993"/>
              <a:gd name="connsiteY15" fmla="*/ 393612 h 8583617"/>
              <a:gd name="connsiteX16" fmla="*/ 3195686 w 8447993"/>
              <a:gd name="connsiteY16" fmla="*/ 299895 h 8583617"/>
              <a:gd name="connsiteX17" fmla="*/ 2962732 w 8447993"/>
              <a:gd name="connsiteY17" fmla="*/ 224921 h 8583617"/>
              <a:gd name="connsiteX18" fmla="*/ 2779314 w 8447993"/>
              <a:gd name="connsiteY18" fmla="*/ 172707 h 8583617"/>
              <a:gd name="connsiteX19" fmla="*/ 2587863 w 8447993"/>
              <a:gd name="connsiteY19" fmla="*/ 127188 h 8583617"/>
              <a:gd name="connsiteX20" fmla="*/ 2396412 w 8447993"/>
              <a:gd name="connsiteY20" fmla="*/ 88362 h 8583617"/>
              <a:gd name="connsiteX21" fmla="*/ 2214333 w 8447993"/>
              <a:gd name="connsiteY21" fmla="*/ 57570 h 8583617"/>
              <a:gd name="connsiteX22" fmla="*/ 2020205 w 8447993"/>
              <a:gd name="connsiteY22" fmla="*/ 33471 h 8583617"/>
              <a:gd name="connsiteX23" fmla="*/ 1828755 w 8447993"/>
              <a:gd name="connsiteY23" fmla="*/ 14728 h 8583617"/>
              <a:gd name="connsiteX24" fmla="*/ 1680145 w 8447993"/>
              <a:gd name="connsiteY24" fmla="*/ 8034 h 8583617"/>
              <a:gd name="connsiteX25" fmla="*/ 1530198 w 8447993"/>
              <a:gd name="connsiteY25" fmla="*/ 0 h 8583617"/>
              <a:gd name="connsiteX26" fmla="*/ 1408365 w 8447993"/>
              <a:gd name="connsiteY26" fmla="*/ 1 h 8583617"/>
              <a:gd name="connsiteX27" fmla="*/ 1250385 w 8447993"/>
              <a:gd name="connsiteY27" fmla="*/ 2678 h 8583617"/>
              <a:gd name="connsiteX28" fmla="*/ 1124536 w 8447993"/>
              <a:gd name="connsiteY28" fmla="*/ 5354 h 8583617"/>
              <a:gd name="connsiteX29" fmla="*/ 1004042 w 8447993"/>
              <a:gd name="connsiteY29" fmla="*/ 10711 h 8583617"/>
              <a:gd name="connsiteX30" fmla="*/ 870161 w 8447993"/>
              <a:gd name="connsiteY30" fmla="*/ 20083 h 8583617"/>
              <a:gd name="connsiteX31" fmla="*/ 733601 w 8447993"/>
              <a:gd name="connsiteY31" fmla="*/ 33471 h 8583617"/>
              <a:gd name="connsiteX32" fmla="*/ 598381 w 8447993"/>
              <a:gd name="connsiteY32" fmla="*/ 49537 h 8583617"/>
              <a:gd name="connsiteX33" fmla="*/ 475210 w 8447993"/>
              <a:gd name="connsiteY33" fmla="*/ 70958 h 8583617"/>
              <a:gd name="connsiteX34" fmla="*/ 377475 w 8447993"/>
              <a:gd name="connsiteY34" fmla="*/ 88363 h 8583617"/>
              <a:gd name="connsiteX35" fmla="*/ 0 w 8447993"/>
              <a:gd name="connsiteY35" fmla="*/ 175948 h 8583617"/>
              <a:gd name="connsiteX36" fmla="*/ 165943 w 8447993"/>
              <a:gd name="connsiteY36" fmla="*/ 219567 h 8583617"/>
              <a:gd name="connsiteX37" fmla="*/ 291791 w 8447993"/>
              <a:gd name="connsiteY37" fmla="*/ 259731 h 8583617"/>
              <a:gd name="connsiteX38" fmla="*/ 405590 w 8447993"/>
              <a:gd name="connsiteY38" fmla="*/ 295879 h 8583617"/>
              <a:gd name="connsiteX39" fmla="*/ 493952 w 8447993"/>
              <a:gd name="connsiteY39" fmla="*/ 328011 h 8583617"/>
              <a:gd name="connsiteX40" fmla="*/ 622479 w 8447993"/>
              <a:gd name="connsiteY40" fmla="*/ 378887 h 8583617"/>
              <a:gd name="connsiteX41" fmla="*/ 745650 w 8447993"/>
              <a:gd name="connsiteY41" fmla="*/ 432438 h 8583617"/>
              <a:gd name="connsiteX42" fmla="*/ 874177 w 8447993"/>
              <a:gd name="connsiteY42" fmla="*/ 487330 h 8583617"/>
              <a:gd name="connsiteX43" fmla="*/ 985299 w 8447993"/>
              <a:gd name="connsiteY43" fmla="*/ 543561 h 8583617"/>
              <a:gd name="connsiteX44" fmla="*/ 1087049 w 8447993"/>
              <a:gd name="connsiteY44" fmla="*/ 595774 h 8583617"/>
              <a:gd name="connsiteX45" fmla="*/ 1188800 w 8447993"/>
              <a:gd name="connsiteY45" fmla="*/ 652005 h 8583617"/>
              <a:gd name="connsiteX46" fmla="*/ 1287872 w 8447993"/>
              <a:gd name="connsiteY46" fmla="*/ 708234 h 8583617"/>
              <a:gd name="connsiteX47" fmla="*/ 1400332 w 8447993"/>
              <a:gd name="connsiteY47" fmla="*/ 775175 h 8583617"/>
              <a:gd name="connsiteX48" fmla="*/ 1528859 w 8447993"/>
              <a:gd name="connsiteY48" fmla="*/ 854165 h 8583617"/>
              <a:gd name="connsiteX49" fmla="*/ 1650691 w 8447993"/>
              <a:gd name="connsiteY49" fmla="*/ 937173 h 8583617"/>
              <a:gd name="connsiteX50" fmla="*/ 1759135 w 8447993"/>
              <a:gd name="connsiteY50" fmla="*/ 1017501 h 8583617"/>
              <a:gd name="connsiteX51" fmla="*/ 1870257 w 8447993"/>
              <a:gd name="connsiteY51" fmla="*/ 1097831 h 8583617"/>
              <a:gd name="connsiteX52" fmla="*/ 1965313 w 8447993"/>
              <a:gd name="connsiteY52" fmla="*/ 1171465 h 8583617"/>
              <a:gd name="connsiteX53" fmla="*/ 2048320 w 8447993"/>
              <a:gd name="connsiteY53" fmla="*/ 1237068 h 8583617"/>
              <a:gd name="connsiteX54" fmla="*/ 2132666 w 8447993"/>
              <a:gd name="connsiteY54" fmla="*/ 1310702 h 8583617"/>
              <a:gd name="connsiteX55" fmla="*/ 2208977 w 8447993"/>
              <a:gd name="connsiteY55" fmla="*/ 1374966 h 8583617"/>
              <a:gd name="connsiteX56" fmla="*/ 2308050 w 8447993"/>
              <a:gd name="connsiteY56" fmla="*/ 1464666 h 8583617"/>
              <a:gd name="connsiteX57" fmla="*/ 3520752 w 8447993"/>
              <a:gd name="connsiteY57" fmla="*/ 2558739 h 8583617"/>
              <a:gd name="connsiteX58" fmla="*/ 5650426 w 8447993"/>
              <a:gd name="connsiteY58" fmla="*/ 4468912 h 8583617"/>
              <a:gd name="connsiteX59" fmla="*/ 3555025 w 8447993"/>
              <a:gd name="connsiteY59" fmla="*/ 6340168 h 8583617"/>
              <a:gd name="connsiteX0" fmla="*/ 145241 w 8447993"/>
              <a:gd name="connsiteY0" fmla="*/ 8745966 h 8745966"/>
              <a:gd name="connsiteX1" fmla="*/ 3743413 w 8447993"/>
              <a:gd name="connsiteY1" fmla="*/ 8310596 h 8745966"/>
              <a:gd name="connsiteX2" fmla="*/ 4235538 w 8447993"/>
              <a:gd name="connsiteY2" fmla="*/ 8072471 h 8745966"/>
              <a:gd name="connsiteX3" fmla="*/ 4575263 w 8447993"/>
              <a:gd name="connsiteY3" fmla="*/ 7905611 h 8745966"/>
              <a:gd name="connsiteX4" fmla="*/ 4921338 w 8447993"/>
              <a:gd name="connsiteY4" fmla="*/ 7624796 h 8745966"/>
              <a:gd name="connsiteX5" fmla="*/ 5231745 w 8447993"/>
              <a:gd name="connsiteY5" fmla="*/ 7360943 h 8745966"/>
              <a:gd name="connsiteX6" fmla="*/ 8447993 w 8447993"/>
              <a:gd name="connsiteY6" fmla="*/ 4469684 h 8745966"/>
              <a:gd name="connsiteX7" fmla="*/ 5292472 w 8447993"/>
              <a:gd name="connsiteY7" fmla="*/ 1629824 h 8745966"/>
              <a:gd name="connsiteX8" fmla="*/ 4816563 w 8447993"/>
              <a:gd name="connsiteY8" fmla="*/ 1208120 h 8745966"/>
              <a:gd name="connsiteX9" fmla="*/ 4580022 w 8447993"/>
              <a:gd name="connsiteY9" fmla="*/ 1036243 h 8745966"/>
              <a:gd name="connsiteX10" fmla="*/ 4348786 w 8447993"/>
              <a:gd name="connsiteY10" fmla="*/ 875041 h 8745966"/>
              <a:gd name="connsiteX11" fmla="*/ 4194444 w 8447993"/>
              <a:gd name="connsiteY11" fmla="*/ 776514 h 8745966"/>
              <a:gd name="connsiteX12" fmla="*/ 3996298 w 8447993"/>
              <a:gd name="connsiteY12" fmla="*/ 662714 h 8745966"/>
              <a:gd name="connsiteX13" fmla="*/ 3828946 w 8447993"/>
              <a:gd name="connsiteY13" fmla="*/ 570336 h 8745966"/>
              <a:gd name="connsiteX14" fmla="*/ 3667471 w 8447993"/>
              <a:gd name="connsiteY14" fmla="*/ 490576 h 8745966"/>
              <a:gd name="connsiteX15" fmla="*/ 3428640 w 8447993"/>
              <a:gd name="connsiteY15" fmla="*/ 393612 h 8745966"/>
              <a:gd name="connsiteX16" fmla="*/ 3195686 w 8447993"/>
              <a:gd name="connsiteY16" fmla="*/ 299895 h 8745966"/>
              <a:gd name="connsiteX17" fmla="*/ 2962732 w 8447993"/>
              <a:gd name="connsiteY17" fmla="*/ 224921 h 8745966"/>
              <a:gd name="connsiteX18" fmla="*/ 2779314 w 8447993"/>
              <a:gd name="connsiteY18" fmla="*/ 172707 h 8745966"/>
              <a:gd name="connsiteX19" fmla="*/ 2587863 w 8447993"/>
              <a:gd name="connsiteY19" fmla="*/ 127188 h 8745966"/>
              <a:gd name="connsiteX20" fmla="*/ 2396412 w 8447993"/>
              <a:gd name="connsiteY20" fmla="*/ 88362 h 8745966"/>
              <a:gd name="connsiteX21" fmla="*/ 2214333 w 8447993"/>
              <a:gd name="connsiteY21" fmla="*/ 57570 h 8745966"/>
              <a:gd name="connsiteX22" fmla="*/ 2020205 w 8447993"/>
              <a:gd name="connsiteY22" fmla="*/ 33471 h 8745966"/>
              <a:gd name="connsiteX23" fmla="*/ 1828755 w 8447993"/>
              <a:gd name="connsiteY23" fmla="*/ 14728 h 8745966"/>
              <a:gd name="connsiteX24" fmla="*/ 1680145 w 8447993"/>
              <a:gd name="connsiteY24" fmla="*/ 8034 h 8745966"/>
              <a:gd name="connsiteX25" fmla="*/ 1530198 w 8447993"/>
              <a:gd name="connsiteY25" fmla="*/ 0 h 8745966"/>
              <a:gd name="connsiteX26" fmla="*/ 1408365 w 8447993"/>
              <a:gd name="connsiteY26" fmla="*/ 1 h 8745966"/>
              <a:gd name="connsiteX27" fmla="*/ 1250385 w 8447993"/>
              <a:gd name="connsiteY27" fmla="*/ 2678 h 8745966"/>
              <a:gd name="connsiteX28" fmla="*/ 1124536 w 8447993"/>
              <a:gd name="connsiteY28" fmla="*/ 5354 h 8745966"/>
              <a:gd name="connsiteX29" fmla="*/ 1004042 w 8447993"/>
              <a:gd name="connsiteY29" fmla="*/ 10711 h 8745966"/>
              <a:gd name="connsiteX30" fmla="*/ 870161 w 8447993"/>
              <a:gd name="connsiteY30" fmla="*/ 20083 h 8745966"/>
              <a:gd name="connsiteX31" fmla="*/ 733601 w 8447993"/>
              <a:gd name="connsiteY31" fmla="*/ 33471 h 8745966"/>
              <a:gd name="connsiteX32" fmla="*/ 598381 w 8447993"/>
              <a:gd name="connsiteY32" fmla="*/ 49537 h 8745966"/>
              <a:gd name="connsiteX33" fmla="*/ 475210 w 8447993"/>
              <a:gd name="connsiteY33" fmla="*/ 70958 h 8745966"/>
              <a:gd name="connsiteX34" fmla="*/ 377475 w 8447993"/>
              <a:gd name="connsiteY34" fmla="*/ 88363 h 8745966"/>
              <a:gd name="connsiteX35" fmla="*/ 0 w 8447993"/>
              <a:gd name="connsiteY35" fmla="*/ 175948 h 8745966"/>
              <a:gd name="connsiteX36" fmla="*/ 165943 w 8447993"/>
              <a:gd name="connsiteY36" fmla="*/ 219567 h 8745966"/>
              <a:gd name="connsiteX37" fmla="*/ 291791 w 8447993"/>
              <a:gd name="connsiteY37" fmla="*/ 259731 h 8745966"/>
              <a:gd name="connsiteX38" fmla="*/ 405590 w 8447993"/>
              <a:gd name="connsiteY38" fmla="*/ 295879 h 8745966"/>
              <a:gd name="connsiteX39" fmla="*/ 493952 w 8447993"/>
              <a:gd name="connsiteY39" fmla="*/ 328011 h 8745966"/>
              <a:gd name="connsiteX40" fmla="*/ 622479 w 8447993"/>
              <a:gd name="connsiteY40" fmla="*/ 378887 h 8745966"/>
              <a:gd name="connsiteX41" fmla="*/ 745650 w 8447993"/>
              <a:gd name="connsiteY41" fmla="*/ 432438 h 8745966"/>
              <a:gd name="connsiteX42" fmla="*/ 874177 w 8447993"/>
              <a:gd name="connsiteY42" fmla="*/ 487330 h 8745966"/>
              <a:gd name="connsiteX43" fmla="*/ 985299 w 8447993"/>
              <a:gd name="connsiteY43" fmla="*/ 543561 h 8745966"/>
              <a:gd name="connsiteX44" fmla="*/ 1087049 w 8447993"/>
              <a:gd name="connsiteY44" fmla="*/ 595774 h 8745966"/>
              <a:gd name="connsiteX45" fmla="*/ 1188800 w 8447993"/>
              <a:gd name="connsiteY45" fmla="*/ 652005 h 8745966"/>
              <a:gd name="connsiteX46" fmla="*/ 1287872 w 8447993"/>
              <a:gd name="connsiteY46" fmla="*/ 708234 h 8745966"/>
              <a:gd name="connsiteX47" fmla="*/ 1400332 w 8447993"/>
              <a:gd name="connsiteY47" fmla="*/ 775175 h 8745966"/>
              <a:gd name="connsiteX48" fmla="*/ 1528859 w 8447993"/>
              <a:gd name="connsiteY48" fmla="*/ 854165 h 8745966"/>
              <a:gd name="connsiteX49" fmla="*/ 1650691 w 8447993"/>
              <a:gd name="connsiteY49" fmla="*/ 937173 h 8745966"/>
              <a:gd name="connsiteX50" fmla="*/ 1759135 w 8447993"/>
              <a:gd name="connsiteY50" fmla="*/ 1017501 h 8745966"/>
              <a:gd name="connsiteX51" fmla="*/ 1870257 w 8447993"/>
              <a:gd name="connsiteY51" fmla="*/ 1097831 h 8745966"/>
              <a:gd name="connsiteX52" fmla="*/ 1965313 w 8447993"/>
              <a:gd name="connsiteY52" fmla="*/ 1171465 h 8745966"/>
              <a:gd name="connsiteX53" fmla="*/ 2048320 w 8447993"/>
              <a:gd name="connsiteY53" fmla="*/ 1237068 h 8745966"/>
              <a:gd name="connsiteX54" fmla="*/ 2132666 w 8447993"/>
              <a:gd name="connsiteY54" fmla="*/ 1310702 h 8745966"/>
              <a:gd name="connsiteX55" fmla="*/ 2208977 w 8447993"/>
              <a:gd name="connsiteY55" fmla="*/ 1374966 h 8745966"/>
              <a:gd name="connsiteX56" fmla="*/ 2308050 w 8447993"/>
              <a:gd name="connsiteY56" fmla="*/ 1464666 h 8745966"/>
              <a:gd name="connsiteX57" fmla="*/ 3520752 w 8447993"/>
              <a:gd name="connsiteY57" fmla="*/ 2558739 h 8745966"/>
              <a:gd name="connsiteX58" fmla="*/ 5650426 w 8447993"/>
              <a:gd name="connsiteY58" fmla="*/ 4468912 h 8745966"/>
              <a:gd name="connsiteX59" fmla="*/ 3555025 w 8447993"/>
              <a:gd name="connsiteY59" fmla="*/ 6340168 h 8745966"/>
              <a:gd name="connsiteX0" fmla="*/ 9704 w 8447993"/>
              <a:gd name="connsiteY0" fmla="*/ 8753755 h 8753755"/>
              <a:gd name="connsiteX1" fmla="*/ 3743413 w 8447993"/>
              <a:gd name="connsiteY1" fmla="*/ 8310596 h 8753755"/>
              <a:gd name="connsiteX2" fmla="*/ 4235538 w 8447993"/>
              <a:gd name="connsiteY2" fmla="*/ 8072471 h 8753755"/>
              <a:gd name="connsiteX3" fmla="*/ 4575263 w 8447993"/>
              <a:gd name="connsiteY3" fmla="*/ 7905611 h 8753755"/>
              <a:gd name="connsiteX4" fmla="*/ 4921338 w 8447993"/>
              <a:gd name="connsiteY4" fmla="*/ 7624796 h 8753755"/>
              <a:gd name="connsiteX5" fmla="*/ 5231745 w 8447993"/>
              <a:gd name="connsiteY5" fmla="*/ 7360943 h 8753755"/>
              <a:gd name="connsiteX6" fmla="*/ 8447993 w 8447993"/>
              <a:gd name="connsiteY6" fmla="*/ 4469684 h 8753755"/>
              <a:gd name="connsiteX7" fmla="*/ 5292472 w 8447993"/>
              <a:gd name="connsiteY7" fmla="*/ 1629824 h 8753755"/>
              <a:gd name="connsiteX8" fmla="*/ 4816563 w 8447993"/>
              <a:gd name="connsiteY8" fmla="*/ 1208120 h 8753755"/>
              <a:gd name="connsiteX9" fmla="*/ 4580022 w 8447993"/>
              <a:gd name="connsiteY9" fmla="*/ 1036243 h 8753755"/>
              <a:gd name="connsiteX10" fmla="*/ 4348786 w 8447993"/>
              <a:gd name="connsiteY10" fmla="*/ 875041 h 8753755"/>
              <a:gd name="connsiteX11" fmla="*/ 4194444 w 8447993"/>
              <a:gd name="connsiteY11" fmla="*/ 776514 h 8753755"/>
              <a:gd name="connsiteX12" fmla="*/ 3996298 w 8447993"/>
              <a:gd name="connsiteY12" fmla="*/ 662714 h 8753755"/>
              <a:gd name="connsiteX13" fmla="*/ 3828946 w 8447993"/>
              <a:gd name="connsiteY13" fmla="*/ 570336 h 8753755"/>
              <a:gd name="connsiteX14" fmla="*/ 3667471 w 8447993"/>
              <a:gd name="connsiteY14" fmla="*/ 490576 h 8753755"/>
              <a:gd name="connsiteX15" fmla="*/ 3428640 w 8447993"/>
              <a:gd name="connsiteY15" fmla="*/ 393612 h 8753755"/>
              <a:gd name="connsiteX16" fmla="*/ 3195686 w 8447993"/>
              <a:gd name="connsiteY16" fmla="*/ 299895 h 8753755"/>
              <a:gd name="connsiteX17" fmla="*/ 2962732 w 8447993"/>
              <a:gd name="connsiteY17" fmla="*/ 224921 h 8753755"/>
              <a:gd name="connsiteX18" fmla="*/ 2779314 w 8447993"/>
              <a:gd name="connsiteY18" fmla="*/ 172707 h 8753755"/>
              <a:gd name="connsiteX19" fmla="*/ 2587863 w 8447993"/>
              <a:gd name="connsiteY19" fmla="*/ 127188 h 8753755"/>
              <a:gd name="connsiteX20" fmla="*/ 2396412 w 8447993"/>
              <a:gd name="connsiteY20" fmla="*/ 88362 h 8753755"/>
              <a:gd name="connsiteX21" fmla="*/ 2214333 w 8447993"/>
              <a:gd name="connsiteY21" fmla="*/ 57570 h 8753755"/>
              <a:gd name="connsiteX22" fmla="*/ 2020205 w 8447993"/>
              <a:gd name="connsiteY22" fmla="*/ 33471 h 8753755"/>
              <a:gd name="connsiteX23" fmla="*/ 1828755 w 8447993"/>
              <a:gd name="connsiteY23" fmla="*/ 14728 h 8753755"/>
              <a:gd name="connsiteX24" fmla="*/ 1680145 w 8447993"/>
              <a:gd name="connsiteY24" fmla="*/ 8034 h 8753755"/>
              <a:gd name="connsiteX25" fmla="*/ 1530198 w 8447993"/>
              <a:gd name="connsiteY25" fmla="*/ 0 h 8753755"/>
              <a:gd name="connsiteX26" fmla="*/ 1408365 w 8447993"/>
              <a:gd name="connsiteY26" fmla="*/ 1 h 8753755"/>
              <a:gd name="connsiteX27" fmla="*/ 1250385 w 8447993"/>
              <a:gd name="connsiteY27" fmla="*/ 2678 h 8753755"/>
              <a:gd name="connsiteX28" fmla="*/ 1124536 w 8447993"/>
              <a:gd name="connsiteY28" fmla="*/ 5354 h 8753755"/>
              <a:gd name="connsiteX29" fmla="*/ 1004042 w 8447993"/>
              <a:gd name="connsiteY29" fmla="*/ 10711 h 8753755"/>
              <a:gd name="connsiteX30" fmla="*/ 870161 w 8447993"/>
              <a:gd name="connsiteY30" fmla="*/ 20083 h 8753755"/>
              <a:gd name="connsiteX31" fmla="*/ 733601 w 8447993"/>
              <a:gd name="connsiteY31" fmla="*/ 33471 h 8753755"/>
              <a:gd name="connsiteX32" fmla="*/ 598381 w 8447993"/>
              <a:gd name="connsiteY32" fmla="*/ 49537 h 8753755"/>
              <a:gd name="connsiteX33" fmla="*/ 475210 w 8447993"/>
              <a:gd name="connsiteY33" fmla="*/ 70958 h 8753755"/>
              <a:gd name="connsiteX34" fmla="*/ 377475 w 8447993"/>
              <a:gd name="connsiteY34" fmla="*/ 88363 h 8753755"/>
              <a:gd name="connsiteX35" fmla="*/ 0 w 8447993"/>
              <a:gd name="connsiteY35" fmla="*/ 175948 h 8753755"/>
              <a:gd name="connsiteX36" fmla="*/ 165943 w 8447993"/>
              <a:gd name="connsiteY36" fmla="*/ 219567 h 8753755"/>
              <a:gd name="connsiteX37" fmla="*/ 291791 w 8447993"/>
              <a:gd name="connsiteY37" fmla="*/ 259731 h 8753755"/>
              <a:gd name="connsiteX38" fmla="*/ 405590 w 8447993"/>
              <a:gd name="connsiteY38" fmla="*/ 295879 h 8753755"/>
              <a:gd name="connsiteX39" fmla="*/ 493952 w 8447993"/>
              <a:gd name="connsiteY39" fmla="*/ 328011 h 8753755"/>
              <a:gd name="connsiteX40" fmla="*/ 622479 w 8447993"/>
              <a:gd name="connsiteY40" fmla="*/ 378887 h 8753755"/>
              <a:gd name="connsiteX41" fmla="*/ 745650 w 8447993"/>
              <a:gd name="connsiteY41" fmla="*/ 432438 h 8753755"/>
              <a:gd name="connsiteX42" fmla="*/ 874177 w 8447993"/>
              <a:gd name="connsiteY42" fmla="*/ 487330 h 8753755"/>
              <a:gd name="connsiteX43" fmla="*/ 985299 w 8447993"/>
              <a:gd name="connsiteY43" fmla="*/ 543561 h 8753755"/>
              <a:gd name="connsiteX44" fmla="*/ 1087049 w 8447993"/>
              <a:gd name="connsiteY44" fmla="*/ 595774 h 8753755"/>
              <a:gd name="connsiteX45" fmla="*/ 1188800 w 8447993"/>
              <a:gd name="connsiteY45" fmla="*/ 652005 h 8753755"/>
              <a:gd name="connsiteX46" fmla="*/ 1287872 w 8447993"/>
              <a:gd name="connsiteY46" fmla="*/ 708234 h 8753755"/>
              <a:gd name="connsiteX47" fmla="*/ 1400332 w 8447993"/>
              <a:gd name="connsiteY47" fmla="*/ 775175 h 8753755"/>
              <a:gd name="connsiteX48" fmla="*/ 1528859 w 8447993"/>
              <a:gd name="connsiteY48" fmla="*/ 854165 h 8753755"/>
              <a:gd name="connsiteX49" fmla="*/ 1650691 w 8447993"/>
              <a:gd name="connsiteY49" fmla="*/ 937173 h 8753755"/>
              <a:gd name="connsiteX50" fmla="*/ 1759135 w 8447993"/>
              <a:gd name="connsiteY50" fmla="*/ 1017501 h 8753755"/>
              <a:gd name="connsiteX51" fmla="*/ 1870257 w 8447993"/>
              <a:gd name="connsiteY51" fmla="*/ 1097831 h 8753755"/>
              <a:gd name="connsiteX52" fmla="*/ 1965313 w 8447993"/>
              <a:gd name="connsiteY52" fmla="*/ 1171465 h 8753755"/>
              <a:gd name="connsiteX53" fmla="*/ 2048320 w 8447993"/>
              <a:gd name="connsiteY53" fmla="*/ 1237068 h 8753755"/>
              <a:gd name="connsiteX54" fmla="*/ 2132666 w 8447993"/>
              <a:gd name="connsiteY54" fmla="*/ 1310702 h 8753755"/>
              <a:gd name="connsiteX55" fmla="*/ 2208977 w 8447993"/>
              <a:gd name="connsiteY55" fmla="*/ 1374966 h 8753755"/>
              <a:gd name="connsiteX56" fmla="*/ 2308050 w 8447993"/>
              <a:gd name="connsiteY56" fmla="*/ 1464666 h 8753755"/>
              <a:gd name="connsiteX57" fmla="*/ 3520752 w 8447993"/>
              <a:gd name="connsiteY57" fmla="*/ 2558739 h 8753755"/>
              <a:gd name="connsiteX58" fmla="*/ 5650426 w 8447993"/>
              <a:gd name="connsiteY58" fmla="*/ 4468912 h 8753755"/>
              <a:gd name="connsiteX59" fmla="*/ 3555025 w 8447993"/>
              <a:gd name="connsiteY59" fmla="*/ 6340168 h 8753755"/>
              <a:gd name="connsiteX0" fmla="*/ 9704 w 8447993"/>
              <a:gd name="connsiteY0" fmla="*/ 8753755 h 8753755"/>
              <a:gd name="connsiteX1" fmla="*/ 232712 w 8447993"/>
              <a:gd name="connsiteY1" fmla="*/ 8723976 h 8753755"/>
              <a:gd name="connsiteX2" fmla="*/ 3743413 w 8447993"/>
              <a:gd name="connsiteY2" fmla="*/ 8310596 h 8753755"/>
              <a:gd name="connsiteX3" fmla="*/ 4235538 w 8447993"/>
              <a:gd name="connsiteY3" fmla="*/ 8072471 h 8753755"/>
              <a:gd name="connsiteX4" fmla="*/ 4575263 w 8447993"/>
              <a:gd name="connsiteY4" fmla="*/ 7905611 h 8753755"/>
              <a:gd name="connsiteX5" fmla="*/ 4921338 w 8447993"/>
              <a:gd name="connsiteY5" fmla="*/ 7624796 h 8753755"/>
              <a:gd name="connsiteX6" fmla="*/ 5231745 w 8447993"/>
              <a:gd name="connsiteY6" fmla="*/ 7360943 h 8753755"/>
              <a:gd name="connsiteX7" fmla="*/ 8447993 w 8447993"/>
              <a:gd name="connsiteY7" fmla="*/ 4469684 h 8753755"/>
              <a:gd name="connsiteX8" fmla="*/ 5292472 w 8447993"/>
              <a:gd name="connsiteY8" fmla="*/ 1629824 h 8753755"/>
              <a:gd name="connsiteX9" fmla="*/ 4816563 w 8447993"/>
              <a:gd name="connsiteY9" fmla="*/ 1208120 h 8753755"/>
              <a:gd name="connsiteX10" fmla="*/ 4580022 w 8447993"/>
              <a:gd name="connsiteY10" fmla="*/ 1036243 h 8753755"/>
              <a:gd name="connsiteX11" fmla="*/ 4348786 w 8447993"/>
              <a:gd name="connsiteY11" fmla="*/ 875041 h 8753755"/>
              <a:gd name="connsiteX12" fmla="*/ 4194444 w 8447993"/>
              <a:gd name="connsiteY12" fmla="*/ 776514 h 8753755"/>
              <a:gd name="connsiteX13" fmla="*/ 3996298 w 8447993"/>
              <a:gd name="connsiteY13" fmla="*/ 662714 h 8753755"/>
              <a:gd name="connsiteX14" fmla="*/ 3828946 w 8447993"/>
              <a:gd name="connsiteY14" fmla="*/ 570336 h 8753755"/>
              <a:gd name="connsiteX15" fmla="*/ 3667471 w 8447993"/>
              <a:gd name="connsiteY15" fmla="*/ 490576 h 8753755"/>
              <a:gd name="connsiteX16" fmla="*/ 3428640 w 8447993"/>
              <a:gd name="connsiteY16" fmla="*/ 393612 h 8753755"/>
              <a:gd name="connsiteX17" fmla="*/ 3195686 w 8447993"/>
              <a:gd name="connsiteY17" fmla="*/ 299895 h 8753755"/>
              <a:gd name="connsiteX18" fmla="*/ 2962732 w 8447993"/>
              <a:gd name="connsiteY18" fmla="*/ 224921 h 8753755"/>
              <a:gd name="connsiteX19" fmla="*/ 2779314 w 8447993"/>
              <a:gd name="connsiteY19" fmla="*/ 172707 h 8753755"/>
              <a:gd name="connsiteX20" fmla="*/ 2587863 w 8447993"/>
              <a:gd name="connsiteY20" fmla="*/ 127188 h 8753755"/>
              <a:gd name="connsiteX21" fmla="*/ 2396412 w 8447993"/>
              <a:gd name="connsiteY21" fmla="*/ 88362 h 8753755"/>
              <a:gd name="connsiteX22" fmla="*/ 2214333 w 8447993"/>
              <a:gd name="connsiteY22" fmla="*/ 57570 h 8753755"/>
              <a:gd name="connsiteX23" fmla="*/ 2020205 w 8447993"/>
              <a:gd name="connsiteY23" fmla="*/ 33471 h 8753755"/>
              <a:gd name="connsiteX24" fmla="*/ 1828755 w 8447993"/>
              <a:gd name="connsiteY24" fmla="*/ 14728 h 8753755"/>
              <a:gd name="connsiteX25" fmla="*/ 1680145 w 8447993"/>
              <a:gd name="connsiteY25" fmla="*/ 8034 h 8753755"/>
              <a:gd name="connsiteX26" fmla="*/ 1530198 w 8447993"/>
              <a:gd name="connsiteY26" fmla="*/ 0 h 8753755"/>
              <a:gd name="connsiteX27" fmla="*/ 1408365 w 8447993"/>
              <a:gd name="connsiteY27" fmla="*/ 1 h 8753755"/>
              <a:gd name="connsiteX28" fmla="*/ 1250385 w 8447993"/>
              <a:gd name="connsiteY28" fmla="*/ 2678 h 8753755"/>
              <a:gd name="connsiteX29" fmla="*/ 1124536 w 8447993"/>
              <a:gd name="connsiteY29" fmla="*/ 5354 h 8753755"/>
              <a:gd name="connsiteX30" fmla="*/ 1004042 w 8447993"/>
              <a:gd name="connsiteY30" fmla="*/ 10711 h 8753755"/>
              <a:gd name="connsiteX31" fmla="*/ 870161 w 8447993"/>
              <a:gd name="connsiteY31" fmla="*/ 20083 h 8753755"/>
              <a:gd name="connsiteX32" fmla="*/ 733601 w 8447993"/>
              <a:gd name="connsiteY32" fmla="*/ 33471 h 8753755"/>
              <a:gd name="connsiteX33" fmla="*/ 598381 w 8447993"/>
              <a:gd name="connsiteY33" fmla="*/ 49537 h 8753755"/>
              <a:gd name="connsiteX34" fmla="*/ 475210 w 8447993"/>
              <a:gd name="connsiteY34" fmla="*/ 70958 h 8753755"/>
              <a:gd name="connsiteX35" fmla="*/ 377475 w 8447993"/>
              <a:gd name="connsiteY35" fmla="*/ 88363 h 8753755"/>
              <a:gd name="connsiteX36" fmla="*/ 0 w 8447993"/>
              <a:gd name="connsiteY36" fmla="*/ 175948 h 8753755"/>
              <a:gd name="connsiteX37" fmla="*/ 165943 w 8447993"/>
              <a:gd name="connsiteY37" fmla="*/ 219567 h 8753755"/>
              <a:gd name="connsiteX38" fmla="*/ 291791 w 8447993"/>
              <a:gd name="connsiteY38" fmla="*/ 259731 h 8753755"/>
              <a:gd name="connsiteX39" fmla="*/ 405590 w 8447993"/>
              <a:gd name="connsiteY39" fmla="*/ 295879 h 8753755"/>
              <a:gd name="connsiteX40" fmla="*/ 493952 w 8447993"/>
              <a:gd name="connsiteY40" fmla="*/ 328011 h 8753755"/>
              <a:gd name="connsiteX41" fmla="*/ 622479 w 8447993"/>
              <a:gd name="connsiteY41" fmla="*/ 378887 h 8753755"/>
              <a:gd name="connsiteX42" fmla="*/ 745650 w 8447993"/>
              <a:gd name="connsiteY42" fmla="*/ 432438 h 8753755"/>
              <a:gd name="connsiteX43" fmla="*/ 874177 w 8447993"/>
              <a:gd name="connsiteY43" fmla="*/ 487330 h 8753755"/>
              <a:gd name="connsiteX44" fmla="*/ 985299 w 8447993"/>
              <a:gd name="connsiteY44" fmla="*/ 543561 h 8753755"/>
              <a:gd name="connsiteX45" fmla="*/ 1087049 w 8447993"/>
              <a:gd name="connsiteY45" fmla="*/ 595774 h 8753755"/>
              <a:gd name="connsiteX46" fmla="*/ 1188800 w 8447993"/>
              <a:gd name="connsiteY46" fmla="*/ 652005 h 8753755"/>
              <a:gd name="connsiteX47" fmla="*/ 1287872 w 8447993"/>
              <a:gd name="connsiteY47" fmla="*/ 708234 h 8753755"/>
              <a:gd name="connsiteX48" fmla="*/ 1400332 w 8447993"/>
              <a:gd name="connsiteY48" fmla="*/ 775175 h 8753755"/>
              <a:gd name="connsiteX49" fmla="*/ 1528859 w 8447993"/>
              <a:gd name="connsiteY49" fmla="*/ 854165 h 8753755"/>
              <a:gd name="connsiteX50" fmla="*/ 1650691 w 8447993"/>
              <a:gd name="connsiteY50" fmla="*/ 937173 h 8753755"/>
              <a:gd name="connsiteX51" fmla="*/ 1759135 w 8447993"/>
              <a:gd name="connsiteY51" fmla="*/ 1017501 h 8753755"/>
              <a:gd name="connsiteX52" fmla="*/ 1870257 w 8447993"/>
              <a:gd name="connsiteY52" fmla="*/ 1097831 h 8753755"/>
              <a:gd name="connsiteX53" fmla="*/ 1965313 w 8447993"/>
              <a:gd name="connsiteY53" fmla="*/ 1171465 h 8753755"/>
              <a:gd name="connsiteX54" fmla="*/ 2048320 w 8447993"/>
              <a:gd name="connsiteY54" fmla="*/ 1237068 h 8753755"/>
              <a:gd name="connsiteX55" fmla="*/ 2132666 w 8447993"/>
              <a:gd name="connsiteY55" fmla="*/ 1310702 h 8753755"/>
              <a:gd name="connsiteX56" fmla="*/ 2208977 w 8447993"/>
              <a:gd name="connsiteY56" fmla="*/ 1374966 h 8753755"/>
              <a:gd name="connsiteX57" fmla="*/ 2308050 w 8447993"/>
              <a:gd name="connsiteY57" fmla="*/ 1464666 h 8753755"/>
              <a:gd name="connsiteX58" fmla="*/ 3520752 w 8447993"/>
              <a:gd name="connsiteY58" fmla="*/ 2558739 h 8753755"/>
              <a:gd name="connsiteX59" fmla="*/ 5650426 w 8447993"/>
              <a:gd name="connsiteY59" fmla="*/ 4468912 h 8753755"/>
              <a:gd name="connsiteX60" fmla="*/ 3555025 w 8447993"/>
              <a:gd name="connsiteY60" fmla="*/ 6340168 h 8753755"/>
              <a:gd name="connsiteX0" fmla="*/ 9704 w 8447993"/>
              <a:gd name="connsiteY0" fmla="*/ 8753755 h 8790965"/>
              <a:gd name="connsiteX1" fmla="*/ 137681 w 8447993"/>
              <a:gd name="connsiteY1" fmla="*/ 8790965 h 8790965"/>
              <a:gd name="connsiteX2" fmla="*/ 3743413 w 8447993"/>
              <a:gd name="connsiteY2" fmla="*/ 8310596 h 8790965"/>
              <a:gd name="connsiteX3" fmla="*/ 4235538 w 8447993"/>
              <a:gd name="connsiteY3" fmla="*/ 8072471 h 8790965"/>
              <a:gd name="connsiteX4" fmla="*/ 4575263 w 8447993"/>
              <a:gd name="connsiteY4" fmla="*/ 7905611 h 8790965"/>
              <a:gd name="connsiteX5" fmla="*/ 4921338 w 8447993"/>
              <a:gd name="connsiteY5" fmla="*/ 7624796 h 8790965"/>
              <a:gd name="connsiteX6" fmla="*/ 5231745 w 8447993"/>
              <a:gd name="connsiteY6" fmla="*/ 7360943 h 8790965"/>
              <a:gd name="connsiteX7" fmla="*/ 8447993 w 8447993"/>
              <a:gd name="connsiteY7" fmla="*/ 4469684 h 8790965"/>
              <a:gd name="connsiteX8" fmla="*/ 5292472 w 8447993"/>
              <a:gd name="connsiteY8" fmla="*/ 1629824 h 8790965"/>
              <a:gd name="connsiteX9" fmla="*/ 4816563 w 8447993"/>
              <a:gd name="connsiteY9" fmla="*/ 1208120 h 8790965"/>
              <a:gd name="connsiteX10" fmla="*/ 4580022 w 8447993"/>
              <a:gd name="connsiteY10" fmla="*/ 1036243 h 8790965"/>
              <a:gd name="connsiteX11" fmla="*/ 4348786 w 8447993"/>
              <a:gd name="connsiteY11" fmla="*/ 875041 h 8790965"/>
              <a:gd name="connsiteX12" fmla="*/ 4194444 w 8447993"/>
              <a:gd name="connsiteY12" fmla="*/ 776514 h 8790965"/>
              <a:gd name="connsiteX13" fmla="*/ 3996298 w 8447993"/>
              <a:gd name="connsiteY13" fmla="*/ 662714 h 8790965"/>
              <a:gd name="connsiteX14" fmla="*/ 3828946 w 8447993"/>
              <a:gd name="connsiteY14" fmla="*/ 570336 h 8790965"/>
              <a:gd name="connsiteX15" fmla="*/ 3667471 w 8447993"/>
              <a:gd name="connsiteY15" fmla="*/ 490576 h 8790965"/>
              <a:gd name="connsiteX16" fmla="*/ 3428640 w 8447993"/>
              <a:gd name="connsiteY16" fmla="*/ 393612 h 8790965"/>
              <a:gd name="connsiteX17" fmla="*/ 3195686 w 8447993"/>
              <a:gd name="connsiteY17" fmla="*/ 299895 h 8790965"/>
              <a:gd name="connsiteX18" fmla="*/ 2962732 w 8447993"/>
              <a:gd name="connsiteY18" fmla="*/ 224921 h 8790965"/>
              <a:gd name="connsiteX19" fmla="*/ 2779314 w 8447993"/>
              <a:gd name="connsiteY19" fmla="*/ 172707 h 8790965"/>
              <a:gd name="connsiteX20" fmla="*/ 2587863 w 8447993"/>
              <a:gd name="connsiteY20" fmla="*/ 127188 h 8790965"/>
              <a:gd name="connsiteX21" fmla="*/ 2396412 w 8447993"/>
              <a:gd name="connsiteY21" fmla="*/ 88362 h 8790965"/>
              <a:gd name="connsiteX22" fmla="*/ 2214333 w 8447993"/>
              <a:gd name="connsiteY22" fmla="*/ 57570 h 8790965"/>
              <a:gd name="connsiteX23" fmla="*/ 2020205 w 8447993"/>
              <a:gd name="connsiteY23" fmla="*/ 33471 h 8790965"/>
              <a:gd name="connsiteX24" fmla="*/ 1828755 w 8447993"/>
              <a:gd name="connsiteY24" fmla="*/ 14728 h 8790965"/>
              <a:gd name="connsiteX25" fmla="*/ 1680145 w 8447993"/>
              <a:gd name="connsiteY25" fmla="*/ 8034 h 8790965"/>
              <a:gd name="connsiteX26" fmla="*/ 1530198 w 8447993"/>
              <a:gd name="connsiteY26" fmla="*/ 0 h 8790965"/>
              <a:gd name="connsiteX27" fmla="*/ 1408365 w 8447993"/>
              <a:gd name="connsiteY27" fmla="*/ 1 h 8790965"/>
              <a:gd name="connsiteX28" fmla="*/ 1250385 w 8447993"/>
              <a:gd name="connsiteY28" fmla="*/ 2678 h 8790965"/>
              <a:gd name="connsiteX29" fmla="*/ 1124536 w 8447993"/>
              <a:gd name="connsiteY29" fmla="*/ 5354 h 8790965"/>
              <a:gd name="connsiteX30" fmla="*/ 1004042 w 8447993"/>
              <a:gd name="connsiteY30" fmla="*/ 10711 h 8790965"/>
              <a:gd name="connsiteX31" fmla="*/ 870161 w 8447993"/>
              <a:gd name="connsiteY31" fmla="*/ 20083 h 8790965"/>
              <a:gd name="connsiteX32" fmla="*/ 733601 w 8447993"/>
              <a:gd name="connsiteY32" fmla="*/ 33471 h 8790965"/>
              <a:gd name="connsiteX33" fmla="*/ 598381 w 8447993"/>
              <a:gd name="connsiteY33" fmla="*/ 49537 h 8790965"/>
              <a:gd name="connsiteX34" fmla="*/ 475210 w 8447993"/>
              <a:gd name="connsiteY34" fmla="*/ 70958 h 8790965"/>
              <a:gd name="connsiteX35" fmla="*/ 377475 w 8447993"/>
              <a:gd name="connsiteY35" fmla="*/ 88363 h 8790965"/>
              <a:gd name="connsiteX36" fmla="*/ 0 w 8447993"/>
              <a:gd name="connsiteY36" fmla="*/ 175948 h 8790965"/>
              <a:gd name="connsiteX37" fmla="*/ 165943 w 8447993"/>
              <a:gd name="connsiteY37" fmla="*/ 219567 h 8790965"/>
              <a:gd name="connsiteX38" fmla="*/ 291791 w 8447993"/>
              <a:gd name="connsiteY38" fmla="*/ 259731 h 8790965"/>
              <a:gd name="connsiteX39" fmla="*/ 405590 w 8447993"/>
              <a:gd name="connsiteY39" fmla="*/ 295879 h 8790965"/>
              <a:gd name="connsiteX40" fmla="*/ 493952 w 8447993"/>
              <a:gd name="connsiteY40" fmla="*/ 328011 h 8790965"/>
              <a:gd name="connsiteX41" fmla="*/ 622479 w 8447993"/>
              <a:gd name="connsiteY41" fmla="*/ 378887 h 8790965"/>
              <a:gd name="connsiteX42" fmla="*/ 745650 w 8447993"/>
              <a:gd name="connsiteY42" fmla="*/ 432438 h 8790965"/>
              <a:gd name="connsiteX43" fmla="*/ 874177 w 8447993"/>
              <a:gd name="connsiteY43" fmla="*/ 487330 h 8790965"/>
              <a:gd name="connsiteX44" fmla="*/ 985299 w 8447993"/>
              <a:gd name="connsiteY44" fmla="*/ 543561 h 8790965"/>
              <a:gd name="connsiteX45" fmla="*/ 1087049 w 8447993"/>
              <a:gd name="connsiteY45" fmla="*/ 595774 h 8790965"/>
              <a:gd name="connsiteX46" fmla="*/ 1188800 w 8447993"/>
              <a:gd name="connsiteY46" fmla="*/ 652005 h 8790965"/>
              <a:gd name="connsiteX47" fmla="*/ 1287872 w 8447993"/>
              <a:gd name="connsiteY47" fmla="*/ 708234 h 8790965"/>
              <a:gd name="connsiteX48" fmla="*/ 1400332 w 8447993"/>
              <a:gd name="connsiteY48" fmla="*/ 775175 h 8790965"/>
              <a:gd name="connsiteX49" fmla="*/ 1528859 w 8447993"/>
              <a:gd name="connsiteY49" fmla="*/ 854165 h 8790965"/>
              <a:gd name="connsiteX50" fmla="*/ 1650691 w 8447993"/>
              <a:gd name="connsiteY50" fmla="*/ 937173 h 8790965"/>
              <a:gd name="connsiteX51" fmla="*/ 1759135 w 8447993"/>
              <a:gd name="connsiteY51" fmla="*/ 1017501 h 8790965"/>
              <a:gd name="connsiteX52" fmla="*/ 1870257 w 8447993"/>
              <a:gd name="connsiteY52" fmla="*/ 1097831 h 8790965"/>
              <a:gd name="connsiteX53" fmla="*/ 1965313 w 8447993"/>
              <a:gd name="connsiteY53" fmla="*/ 1171465 h 8790965"/>
              <a:gd name="connsiteX54" fmla="*/ 2048320 w 8447993"/>
              <a:gd name="connsiteY54" fmla="*/ 1237068 h 8790965"/>
              <a:gd name="connsiteX55" fmla="*/ 2132666 w 8447993"/>
              <a:gd name="connsiteY55" fmla="*/ 1310702 h 8790965"/>
              <a:gd name="connsiteX56" fmla="*/ 2208977 w 8447993"/>
              <a:gd name="connsiteY56" fmla="*/ 1374966 h 8790965"/>
              <a:gd name="connsiteX57" fmla="*/ 2308050 w 8447993"/>
              <a:gd name="connsiteY57" fmla="*/ 1464666 h 8790965"/>
              <a:gd name="connsiteX58" fmla="*/ 3520752 w 8447993"/>
              <a:gd name="connsiteY58" fmla="*/ 2558739 h 8790965"/>
              <a:gd name="connsiteX59" fmla="*/ 5650426 w 8447993"/>
              <a:gd name="connsiteY59" fmla="*/ 4468912 h 8790965"/>
              <a:gd name="connsiteX60" fmla="*/ 3555025 w 8447993"/>
              <a:gd name="connsiteY60" fmla="*/ 6340168 h 8790965"/>
              <a:gd name="connsiteX0" fmla="*/ 9704 w 8447993"/>
              <a:gd name="connsiteY0" fmla="*/ 8753755 h 8790965"/>
              <a:gd name="connsiteX1" fmla="*/ 137681 w 8447993"/>
              <a:gd name="connsiteY1" fmla="*/ 8790965 h 8790965"/>
              <a:gd name="connsiteX2" fmla="*/ 386944 w 8447993"/>
              <a:gd name="connsiteY2" fmla="*/ 8759807 h 8790965"/>
              <a:gd name="connsiteX3" fmla="*/ 3743413 w 8447993"/>
              <a:gd name="connsiteY3" fmla="*/ 8310596 h 8790965"/>
              <a:gd name="connsiteX4" fmla="*/ 4235538 w 8447993"/>
              <a:gd name="connsiteY4" fmla="*/ 8072471 h 8790965"/>
              <a:gd name="connsiteX5" fmla="*/ 4575263 w 8447993"/>
              <a:gd name="connsiteY5" fmla="*/ 7905611 h 8790965"/>
              <a:gd name="connsiteX6" fmla="*/ 4921338 w 8447993"/>
              <a:gd name="connsiteY6" fmla="*/ 7624796 h 8790965"/>
              <a:gd name="connsiteX7" fmla="*/ 5231745 w 8447993"/>
              <a:gd name="connsiteY7" fmla="*/ 7360943 h 8790965"/>
              <a:gd name="connsiteX8" fmla="*/ 8447993 w 8447993"/>
              <a:gd name="connsiteY8" fmla="*/ 4469684 h 8790965"/>
              <a:gd name="connsiteX9" fmla="*/ 5292472 w 8447993"/>
              <a:gd name="connsiteY9" fmla="*/ 1629824 h 8790965"/>
              <a:gd name="connsiteX10" fmla="*/ 4816563 w 8447993"/>
              <a:gd name="connsiteY10" fmla="*/ 1208120 h 8790965"/>
              <a:gd name="connsiteX11" fmla="*/ 4580022 w 8447993"/>
              <a:gd name="connsiteY11" fmla="*/ 1036243 h 8790965"/>
              <a:gd name="connsiteX12" fmla="*/ 4348786 w 8447993"/>
              <a:gd name="connsiteY12" fmla="*/ 875041 h 8790965"/>
              <a:gd name="connsiteX13" fmla="*/ 4194444 w 8447993"/>
              <a:gd name="connsiteY13" fmla="*/ 776514 h 8790965"/>
              <a:gd name="connsiteX14" fmla="*/ 3996298 w 8447993"/>
              <a:gd name="connsiteY14" fmla="*/ 662714 h 8790965"/>
              <a:gd name="connsiteX15" fmla="*/ 3828946 w 8447993"/>
              <a:gd name="connsiteY15" fmla="*/ 570336 h 8790965"/>
              <a:gd name="connsiteX16" fmla="*/ 3667471 w 8447993"/>
              <a:gd name="connsiteY16" fmla="*/ 490576 h 8790965"/>
              <a:gd name="connsiteX17" fmla="*/ 3428640 w 8447993"/>
              <a:gd name="connsiteY17" fmla="*/ 393612 h 8790965"/>
              <a:gd name="connsiteX18" fmla="*/ 3195686 w 8447993"/>
              <a:gd name="connsiteY18" fmla="*/ 299895 h 8790965"/>
              <a:gd name="connsiteX19" fmla="*/ 2962732 w 8447993"/>
              <a:gd name="connsiteY19" fmla="*/ 224921 h 8790965"/>
              <a:gd name="connsiteX20" fmla="*/ 2779314 w 8447993"/>
              <a:gd name="connsiteY20" fmla="*/ 172707 h 8790965"/>
              <a:gd name="connsiteX21" fmla="*/ 2587863 w 8447993"/>
              <a:gd name="connsiteY21" fmla="*/ 127188 h 8790965"/>
              <a:gd name="connsiteX22" fmla="*/ 2396412 w 8447993"/>
              <a:gd name="connsiteY22" fmla="*/ 88362 h 8790965"/>
              <a:gd name="connsiteX23" fmla="*/ 2214333 w 8447993"/>
              <a:gd name="connsiteY23" fmla="*/ 57570 h 8790965"/>
              <a:gd name="connsiteX24" fmla="*/ 2020205 w 8447993"/>
              <a:gd name="connsiteY24" fmla="*/ 33471 h 8790965"/>
              <a:gd name="connsiteX25" fmla="*/ 1828755 w 8447993"/>
              <a:gd name="connsiteY25" fmla="*/ 14728 h 8790965"/>
              <a:gd name="connsiteX26" fmla="*/ 1680145 w 8447993"/>
              <a:gd name="connsiteY26" fmla="*/ 8034 h 8790965"/>
              <a:gd name="connsiteX27" fmla="*/ 1530198 w 8447993"/>
              <a:gd name="connsiteY27" fmla="*/ 0 h 8790965"/>
              <a:gd name="connsiteX28" fmla="*/ 1408365 w 8447993"/>
              <a:gd name="connsiteY28" fmla="*/ 1 h 8790965"/>
              <a:gd name="connsiteX29" fmla="*/ 1250385 w 8447993"/>
              <a:gd name="connsiteY29" fmla="*/ 2678 h 8790965"/>
              <a:gd name="connsiteX30" fmla="*/ 1124536 w 8447993"/>
              <a:gd name="connsiteY30" fmla="*/ 5354 h 8790965"/>
              <a:gd name="connsiteX31" fmla="*/ 1004042 w 8447993"/>
              <a:gd name="connsiteY31" fmla="*/ 10711 h 8790965"/>
              <a:gd name="connsiteX32" fmla="*/ 870161 w 8447993"/>
              <a:gd name="connsiteY32" fmla="*/ 20083 h 8790965"/>
              <a:gd name="connsiteX33" fmla="*/ 733601 w 8447993"/>
              <a:gd name="connsiteY33" fmla="*/ 33471 h 8790965"/>
              <a:gd name="connsiteX34" fmla="*/ 598381 w 8447993"/>
              <a:gd name="connsiteY34" fmla="*/ 49537 h 8790965"/>
              <a:gd name="connsiteX35" fmla="*/ 475210 w 8447993"/>
              <a:gd name="connsiteY35" fmla="*/ 70958 h 8790965"/>
              <a:gd name="connsiteX36" fmla="*/ 377475 w 8447993"/>
              <a:gd name="connsiteY36" fmla="*/ 88363 h 8790965"/>
              <a:gd name="connsiteX37" fmla="*/ 0 w 8447993"/>
              <a:gd name="connsiteY37" fmla="*/ 175948 h 8790965"/>
              <a:gd name="connsiteX38" fmla="*/ 165943 w 8447993"/>
              <a:gd name="connsiteY38" fmla="*/ 219567 h 8790965"/>
              <a:gd name="connsiteX39" fmla="*/ 291791 w 8447993"/>
              <a:gd name="connsiteY39" fmla="*/ 259731 h 8790965"/>
              <a:gd name="connsiteX40" fmla="*/ 405590 w 8447993"/>
              <a:gd name="connsiteY40" fmla="*/ 295879 h 8790965"/>
              <a:gd name="connsiteX41" fmla="*/ 493952 w 8447993"/>
              <a:gd name="connsiteY41" fmla="*/ 328011 h 8790965"/>
              <a:gd name="connsiteX42" fmla="*/ 622479 w 8447993"/>
              <a:gd name="connsiteY42" fmla="*/ 378887 h 8790965"/>
              <a:gd name="connsiteX43" fmla="*/ 745650 w 8447993"/>
              <a:gd name="connsiteY43" fmla="*/ 432438 h 8790965"/>
              <a:gd name="connsiteX44" fmla="*/ 874177 w 8447993"/>
              <a:gd name="connsiteY44" fmla="*/ 487330 h 8790965"/>
              <a:gd name="connsiteX45" fmla="*/ 985299 w 8447993"/>
              <a:gd name="connsiteY45" fmla="*/ 543561 h 8790965"/>
              <a:gd name="connsiteX46" fmla="*/ 1087049 w 8447993"/>
              <a:gd name="connsiteY46" fmla="*/ 595774 h 8790965"/>
              <a:gd name="connsiteX47" fmla="*/ 1188800 w 8447993"/>
              <a:gd name="connsiteY47" fmla="*/ 652005 h 8790965"/>
              <a:gd name="connsiteX48" fmla="*/ 1287872 w 8447993"/>
              <a:gd name="connsiteY48" fmla="*/ 708234 h 8790965"/>
              <a:gd name="connsiteX49" fmla="*/ 1400332 w 8447993"/>
              <a:gd name="connsiteY49" fmla="*/ 775175 h 8790965"/>
              <a:gd name="connsiteX50" fmla="*/ 1528859 w 8447993"/>
              <a:gd name="connsiteY50" fmla="*/ 854165 h 8790965"/>
              <a:gd name="connsiteX51" fmla="*/ 1650691 w 8447993"/>
              <a:gd name="connsiteY51" fmla="*/ 937173 h 8790965"/>
              <a:gd name="connsiteX52" fmla="*/ 1759135 w 8447993"/>
              <a:gd name="connsiteY52" fmla="*/ 1017501 h 8790965"/>
              <a:gd name="connsiteX53" fmla="*/ 1870257 w 8447993"/>
              <a:gd name="connsiteY53" fmla="*/ 1097831 h 8790965"/>
              <a:gd name="connsiteX54" fmla="*/ 1965313 w 8447993"/>
              <a:gd name="connsiteY54" fmla="*/ 1171465 h 8790965"/>
              <a:gd name="connsiteX55" fmla="*/ 2048320 w 8447993"/>
              <a:gd name="connsiteY55" fmla="*/ 1237068 h 8790965"/>
              <a:gd name="connsiteX56" fmla="*/ 2132666 w 8447993"/>
              <a:gd name="connsiteY56" fmla="*/ 1310702 h 8790965"/>
              <a:gd name="connsiteX57" fmla="*/ 2208977 w 8447993"/>
              <a:gd name="connsiteY57" fmla="*/ 1374966 h 8790965"/>
              <a:gd name="connsiteX58" fmla="*/ 2308050 w 8447993"/>
              <a:gd name="connsiteY58" fmla="*/ 1464666 h 8790965"/>
              <a:gd name="connsiteX59" fmla="*/ 3520752 w 8447993"/>
              <a:gd name="connsiteY59" fmla="*/ 2558739 h 8790965"/>
              <a:gd name="connsiteX60" fmla="*/ 5650426 w 8447993"/>
              <a:gd name="connsiteY60" fmla="*/ 4468912 h 8790965"/>
              <a:gd name="connsiteX61" fmla="*/ 3555025 w 8447993"/>
              <a:gd name="connsiteY61" fmla="*/ 6340168 h 8790965"/>
              <a:gd name="connsiteX0" fmla="*/ 9704 w 8447993"/>
              <a:gd name="connsiteY0" fmla="*/ 8753755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3189043 w 8447993"/>
              <a:gd name="connsiteY0" fmla="*/ 6954384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729054 w 8447993"/>
              <a:gd name="connsiteY0" fmla="*/ 7116733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722360 w 8447993"/>
              <a:gd name="connsiteY0" fmla="*/ 7107360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695584 w 8447993"/>
              <a:gd name="connsiteY0" fmla="*/ 7087277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414432 w 8447993"/>
              <a:gd name="connsiteY0" fmla="*/ 6988204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775913 w 8447993"/>
              <a:gd name="connsiteY0" fmla="*/ 7048451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936571 w 8447993"/>
              <a:gd name="connsiteY0" fmla="*/ 6903859 h 8833027"/>
              <a:gd name="connsiteX1" fmla="*/ 137681 w 8447993"/>
              <a:gd name="connsiteY1" fmla="*/ 8790965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936571 w 8447993"/>
              <a:gd name="connsiteY0" fmla="*/ 6903859 h 8833027"/>
              <a:gd name="connsiteX1" fmla="*/ 413477 w 8447993"/>
              <a:gd name="connsiteY1" fmla="*/ 8662439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936571 w 8447993"/>
              <a:gd name="connsiteY0" fmla="*/ 6903859 h 8833027"/>
              <a:gd name="connsiteX1" fmla="*/ 1527374 w 8447993"/>
              <a:gd name="connsiteY1" fmla="*/ 8311669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936571 w 8447993"/>
              <a:gd name="connsiteY0" fmla="*/ 6903859 h 8833027"/>
              <a:gd name="connsiteX1" fmla="*/ 2117793 w 8447993"/>
              <a:gd name="connsiteY1" fmla="*/ 7639583 h 8833027"/>
              <a:gd name="connsiteX2" fmla="*/ 323070 w 8447993"/>
              <a:gd name="connsiteY2" fmla="*/ 8833027 h 8833027"/>
              <a:gd name="connsiteX3" fmla="*/ 3743413 w 8447993"/>
              <a:gd name="connsiteY3" fmla="*/ 8310596 h 8833027"/>
              <a:gd name="connsiteX4" fmla="*/ 4235538 w 8447993"/>
              <a:gd name="connsiteY4" fmla="*/ 8072471 h 8833027"/>
              <a:gd name="connsiteX5" fmla="*/ 4575263 w 8447993"/>
              <a:gd name="connsiteY5" fmla="*/ 7905611 h 8833027"/>
              <a:gd name="connsiteX6" fmla="*/ 4921338 w 8447993"/>
              <a:gd name="connsiteY6" fmla="*/ 7624796 h 8833027"/>
              <a:gd name="connsiteX7" fmla="*/ 5231745 w 8447993"/>
              <a:gd name="connsiteY7" fmla="*/ 7360943 h 8833027"/>
              <a:gd name="connsiteX8" fmla="*/ 8447993 w 8447993"/>
              <a:gd name="connsiteY8" fmla="*/ 4469684 h 8833027"/>
              <a:gd name="connsiteX9" fmla="*/ 5292472 w 8447993"/>
              <a:gd name="connsiteY9" fmla="*/ 1629824 h 8833027"/>
              <a:gd name="connsiteX10" fmla="*/ 4816563 w 8447993"/>
              <a:gd name="connsiteY10" fmla="*/ 1208120 h 8833027"/>
              <a:gd name="connsiteX11" fmla="*/ 4580022 w 8447993"/>
              <a:gd name="connsiteY11" fmla="*/ 1036243 h 8833027"/>
              <a:gd name="connsiteX12" fmla="*/ 4348786 w 8447993"/>
              <a:gd name="connsiteY12" fmla="*/ 875041 h 8833027"/>
              <a:gd name="connsiteX13" fmla="*/ 4194444 w 8447993"/>
              <a:gd name="connsiteY13" fmla="*/ 776514 h 8833027"/>
              <a:gd name="connsiteX14" fmla="*/ 3996298 w 8447993"/>
              <a:gd name="connsiteY14" fmla="*/ 662714 h 8833027"/>
              <a:gd name="connsiteX15" fmla="*/ 3828946 w 8447993"/>
              <a:gd name="connsiteY15" fmla="*/ 570336 h 8833027"/>
              <a:gd name="connsiteX16" fmla="*/ 3667471 w 8447993"/>
              <a:gd name="connsiteY16" fmla="*/ 490576 h 8833027"/>
              <a:gd name="connsiteX17" fmla="*/ 3428640 w 8447993"/>
              <a:gd name="connsiteY17" fmla="*/ 393612 h 8833027"/>
              <a:gd name="connsiteX18" fmla="*/ 3195686 w 8447993"/>
              <a:gd name="connsiteY18" fmla="*/ 299895 h 8833027"/>
              <a:gd name="connsiteX19" fmla="*/ 2962732 w 8447993"/>
              <a:gd name="connsiteY19" fmla="*/ 224921 h 8833027"/>
              <a:gd name="connsiteX20" fmla="*/ 2779314 w 8447993"/>
              <a:gd name="connsiteY20" fmla="*/ 172707 h 8833027"/>
              <a:gd name="connsiteX21" fmla="*/ 2587863 w 8447993"/>
              <a:gd name="connsiteY21" fmla="*/ 127188 h 8833027"/>
              <a:gd name="connsiteX22" fmla="*/ 2396412 w 8447993"/>
              <a:gd name="connsiteY22" fmla="*/ 88362 h 8833027"/>
              <a:gd name="connsiteX23" fmla="*/ 2214333 w 8447993"/>
              <a:gd name="connsiteY23" fmla="*/ 57570 h 8833027"/>
              <a:gd name="connsiteX24" fmla="*/ 2020205 w 8447993"/>
              <a:gd name="connsiteY24" fmla="*/ 33471 h 8833027"/>
              <a:gd name="connsiteX25" fmla="*/ 1828755 w 8447993"/>
              <a:gd name="connsiteY25" fmla="*/ 14728 h 8833027"/>
              <a:gd name="connsiteX26" fmla="*/ 1680145 w 8447993"/>
              <a:gd name="connsiteY26" fmla="*/ 8034 h 8833027"/>
              <a:gd name="connsiteX27" fmla="*/ 1530198 w 8447993"/>
              <a:gd name="connsiteY27" fmla="*/ 0 h 8833027"/>
              <a:gd name="connsiteX28" fmla="*/ 1408365 w 8447993"/>
              <a:gd name="connsiteY28" fmla="*/ 1 h 8833027"/>
              <a:gd name="connsiteX29" fmla="*/ 1250385 w 8447993"/>
              <a:gd name="connsiteY29" fmla="*/ 2678 h 8833027"/>
              <a:gd name="connsiteX30" fmla="*/ 1124536 w 8447993"/>
              <a:gd name="connsiteY30" fmla="*/ 5354 h 8833027"/>
              <a:gd name="connsiteX31" fmla="*/ 1004042 w 8447993"/>
              <a:gd name="connsiteY31" fmla="*/ 10711 h 8833027"/>
              <a:gd name="connsiteX32" fmla="*/ 870161 w 8447993"/>
              <a:gd name="connsiteY32" fmla="*/ 20083 h 8833027"/>
              <a:gd name="connsiteX33" fmla="*/ 733601 w 8447993"/>
              <a:gd name="connsiteY33" fmla="*/ 33471 h 8833027"/>
              <a:gd name="connsiteX34" fmla="*/ 598381 w 8447993"/>
              <a:gd name="connsiteY34" fmla="*/ 49537 h 8833027"/>
              <a:gd name="connsiteX35" fmla="*/ 475210 w 8447993"/>
              <a:gd name="connsiteY35" fmla="*/ 70958 h 8833027"/>
              <a:gd name="connsiteX36" fmla="*/ 377475 w 8447993"/>
              <a:gd name="connsiteY36" fmla="*/ 88363 h 8833027"/>
              <a:gd name="connsiteX37" fmla="*/ 0 w 8447993"/>
              <a:gd name="connsiteY37" fmla="*/ 175948 h 8833027"/>
              <a:gd name="connsiteX38" fmla="*/ 165943 w 8447993"/>
              <a:gd name="connsiteY38" fmla="*/ 219567 h 8833027"/>
              <a:gd name="connsiteX39" fmla="*/ 291791 w 8447993"/>
              <a:gd name="connsiteY39" fmla="*/ 259731 h 8833027"/>
              <a:gd name="connsiteX40" fmla="*/ 405590 w 8447993"/>
              <a:gd name="connsiteY40" fmla="*/ 295879 h 8833027"/>
              <a:gd name="connsiteX41" fmla="*/ 493952 w 8447993"/>
              <a:gd name="connsiteY41" fmla="*/ 328011 h 8833027"/>
              <a:gd name="connsiteX42" fmla="*/ 622479 w 8447993"/>
              <a:gd name="connsiteY42" fmla="*/ 378887 h 8833027"/>
              <a:gd name="connsiteX43" fmla="*/ 745650 w 8447993"/>
              <a:gd name="connsiteY43" fmla="*/ 432438 h 8833027"/>
              <a:gd name="connsiteX44" fmla="*/ 874177 w 8447993"/>
              <a:gd name="connsiteY44" fmla="*/ 487330 h 8833027"/>
              <a:gd name="connsiteX45" fmla="*/ 985299 w 8447993"/>
              <a:gd name="connsiteY45" fmla="*/ 543561 h 8833027"/>
              <a:gd name="connsiteX46" fmla="*/ 1087049 w 8447993"/>
              <a:gd name="connsiteY46" fmla="*/ 595774 h 8833027"/>
              <a:gd name="connsiteX47" fmla="*/ 1188800 w 8447993"/>
              <a:gd name="connsiteY47" fmla="*/ 652005 h 8833027"/>
              <a:gd name="connsiteX48" fmla="*/ 1287872 w 8447993"/>
              <a:gd name="connsiteY48" fmla="*/ 708234 h 8833027"/>
              <a:gd name="connsiteX49" fmla="*/ 1400332 w 8447993"/>
              <a:gd name="connsiteY49" fmla="*/ 775175 h 8833027"/>
              <a:gd name="connsiteX50" fmla="*/ 1528859 w 8447993"/>
              <a:gd name="connsiteY50" fmla="*/ 854165 h 8833027"/>
              <a:gd name="connsiteX51" fmla="*/ 1650691 w 8447993"/>
              <a:gd name="connsiteY51" fmla="*/ 937173 h 8833027"/>
              <a:gd name="connsiteX52" fmla="*/ 1759135 w 8447993"/>
              <a:gd name="connsiteY52" fmla="*/ 1017501 h 8833027"/>
              <a:gd name="connsiteX53" fmla="*/ 1870257 w 8447993"/>
              <a:gd name="connsiteY53" fmla="*/ 1097831 h 8833027"/>
              <a:gd name="connsiteX54" fmla="*/ 1965313 w 8447993"/>
              <a:gd name="connsiteY54" fmla="*/ 1171465 h 8833027"/>
              <a:gd name="connsiteX55" fmla="*/ 2048320 w 8447993"/>
              <a:gd name="connsiteY55" fmla="*/ 1237068 h 8833027"/>
              <a:gd name="connsiteX56" fmla="*/ 2132666 w 8447993"/>
              <a:gd name="connsiteY56" fmla="*/ 1310702 h 8833027"/>
              <a:gd name="connsiteX57" fmla="*/ 2208977 w 8447993"/>
              <a:gd name="connsiteY57" fmla="*/ 1374966 h 8833027"/>
              <a:gd name="connsiteX58" fmla="*/ 2308050 w 8447993"/>
              <a:gd name="connsiteY58" fmla="*/ 1464666 h 8833027"/>
              <a:gd name="connsiteX59" fmla="*/ 3520752 w 8447993"/>
              <a:gd name="connsiteY59" fmla="*/ 2558739 h 8833027"/>
              <a:gd name="connsiteX60" fmla="*/ 5650426 w 8447993"/>
              <a:gd name="connsiteY60" fmla="*/ 4468912 h 8833027"/>
              <a:gd name="connsiteX61" fmla="*/ 3555025 w 8447993"/>
              <a:gd name="connsiteY61" fmla="*/ 6340168 h 8833027"/>
              <a:gd name="connsiteX0" fmla="*/ 2936571 w 8447993"/>
              <a:gd name="connsiteY0" fmla="*/ 6903859 h 8310596"/>
              <a:gd name="connsiteX1" fmla="*/ 2117793 w 8447993"/>
              <a:gd name="connsiteY1" fmla="*/ 7639583 h 8310596"/>
              <a:gd name="connsiteX2" fmla="*/ 1801125 w 8447993"/>
              <a:gd name="connsiteY2" fmla="*/ 7886216 h 8310596"/>
              <a:gd name="connsiteX3" fmla="*/ 3743413 w 8447993"/>
              <a:gd name="connsiteY3" fmla="*/ 8310596 h 8310596"/>
              <a:gd name="connsiteX4" fmla="*/ 4235538 w 8447993"/>
              <a:gd name="connsiteY4" fmla="*/ 8072471 h 8310596"/>
              <a:gd name="connsiteX5" fmla="*/ 4575263 w 8447993"/>
              <a:gd name="connsiteY5" fmla="*/ 7905611 h 8310596"/>
              <a:gd name="connsiteX6" fmla="*/ 4921338 w 8447993"/>
              <a:gd name="connsiteY6" fmla="*/ 7624796 h 8310596"/>
              <a:gd name="connsiteX7" fmla="*/ 5231745 w 8447993"/>
              <a:gd name="connsiteY7" fmla="*/ 7360943 h 8310596"/>
              <a:gd name="connsiteX8" fmla="*/ 8447993 w 8447993"/>
              <a:gd name="connsiteY8" fmla="*/ 4469684 h 8310596"/>
              <a:gd name="connsiteX9" fmla="*/ 5292472 w 8447993"/>
              <a:gd name="connsiteY9" fmla="*/ 1629824 h 8310596"/>
              <a:gd name="connsiteX10" fmla="*/ 4816563 w 8447993"/>
              <a:gd name="connsiteY10" fmla="*/ 1208120 h 8310596"/>
              <a:gd name="connsiteX11" fmla="*/ 4580022 w 8447993"/>
              <a:gd name="connsiteY11" fmla="*/ 1036243 h 8310596"/>
              <a:gd name="connsiteX12" fmla="*/ 4348786 w 8447993"/>
              <a:gd name="connsiteY12" fmla="*/ 875041 h 8310596"/>
              <a:gd name="connsiteX13" fmla="*/ 4194444 w 8447993"/>
              <a:gd name="connsiteY13" fmla="*/ 776514 h 8310596"/>
              <a:gd name="connsiteX14" fmla="*/ 3996298 w 8447993"/>
              <a:gd name="connsiteY14" fmla="*/ 662714 h 8310596"/>
              <a:gd name="connsiteX15" fmla="*/ 3828946 w 8447993"/>
              <a:gd name="connsiteY15" fmla="*/ 570336 h 8310596"/>
              <a:gd name="connsiteX16" fmla="*/ 3667471 w 8447993"/>
              <a:gd name="connsiteY16" fmla="*/ 490576 h 8310596"/>
              <a:gd name="connsiteX17" fmla="*/ 3428640 w 8447993"/>
              <a:gd name="connsiteY17" fmla="*/ 393612 h 8310596"/>
              <a:gd name="connsiteX18" fmla="*/ 3195686 w 8447993"/>
              <a:gd name="connsiteY18" fmla="*/ 299895 h 8310596"/>
              <a:gd name="connsiteX19" fmla="*/ 2962732 w 8447993"/>
              <a:gd name="connsiteY19" fmla="*/ 224921 h 8310596"/>
              <a:gd name="connsiteX20" fmla="*/ 2779314 w 8447993"/>
              <a:gd name="connsiteY20" fmla="*/ 172707 h 8310596"/>
              <a:gd name="connsiteX21" fmla="*/ 2587863 w 8447993"/>
              <a:gd name="connsiteY21" fmla="*/ 127188 h 8310596"/>
              <a:gd name="connsiteX22" fmla="*/ 2396412 w 8447993"/>
              <a:gd name="connsiteY22" fmla="*/ 88362 h 8310596"/>
              <a:gd name="connsiteX23" fmla="*/ 2214333 w 8447993"/>
              <a:gd name="connsiteY23" fmla="*/ 57570 h 8310596"/>
              <a:gd name="connsiteX24" fmla="*/ 2020205 w 8447993"/>
              <a:gd name="connsiteY24" fmla="*/ 33471 h 8310596"/>
              <a:gd name="connsiteX25" fmla="*/ 1828755 w 8447993"/>
              <a:gd name="connsiteY25" fmla="*/ 14728 h 8310596"/>
              <a:gd name="connsiteX26" fmla="*/ 1680145 w 8447993"/>
              <a:gd name="connsiteY26" fmla="*/ 8034 h 8310596"/>
              <a:gd name="connsiteX27" fmla="*/ 1530198 w 8447993"/>
              <a:gd name="connsiteY27" fmla="*/ 0 h 8310596"/>
              <a:gd name="connsiteX28" fmla="*/ 1408365 w 8447993"/>
              <a:gd name="connsiteY28" fmla="*/ 1 h 8310596"/>
              <a:gd name="connsiteX29" fmla="*/ 1250385 w 8447993"/>
              <a:gd name="connsiteY29" fmla="*/ 2678 h 8310596"/>
              <a:gd name="connsiteX30" fmla="*/ 1124536 w 8447993"/>
              <a:gd name="connsiteY30" fmla="*/ 5354 h 8310596"/>
              <a:gd name="connsiteX31" fmla="*/ 1004042 w 8447993"/>
              <a:gd name="connsiteY31" fmla="*/ 10711 h 8310596"/>
              <a:gd name="connsiteX32" fmla="*/ 870161 w 8447993"/>
              <a:gd name="connsiteY32" fmla="*/ 20083 h 8310596"/>
              <a:gd name="connsiteX33" fmla="*/ 733601 w 8447993"/>
              <a:gd name="connsiteY33" fmla="*/ 33471 h 8310596"/>
              <a:gd name="connsiteX34" fmla="*/ 598381 w 8447993"/>
              <a:gd name="connsiteY34" fmla="*/ 49537 h 8310596"/>
              <a:gd name="connsiteX35" fmla="*/ 475210 w 8447993"/>
              <a:gd name="connsiteY35" fmla="*/ 70958 h 8310596"/>
              <a:gd name="connsiteX36" fmla="*/ 377475 w 8447993"/>
              <a:gd name="connsiteY36" fmla="*/ 88363 h 8310596"/>
              <a:gd name="connsiteX37" fmla="*/ 0 w 8447993"/>
              <a:gd name="connsiteY37" fmla="*/ 175948 h 8310596"/>
              <a:gd name="connsiteX38" fmla="*/ 165943 w 8447993"/>
              <a:gd name="connsiteY38" fmla="*/ 219567 h 8310596"/>
              <a:gd name="connsiteX39" fmla="*/ 291791 w 8447993"/>
              <a:gd name="connsiteY39" fmla="*/ 259731 h 8310596"/>
              <a:gd name="connsiteX40" fmla="*/ 405590 w 8447993"/>
              <a:gd name="connsiteY40" fmla="*/ 295879 h 8310596"/>
              <a:gd name="connsiteX41" fmla="*/ 493952 w 8447993"/>
              <a:gd name="connsiteY41" fmla="*/ 328011 h 8310596"/>
              <a:gd name="connsiteX42" fmla="*/ 622479 w 8447993"/>
              <a:gd name="connsiteY42" fmla="*/ 378887 h 8310596"/>
              <a:gd name="connsiteX43" fmla="*/ 745650 w 8447993"/>
              <a:gd name="connsiteY43" fmla="*/ 432438 h 8310596"/>
              <a:gd name="connsiteX44" fmla="*/ 874177 w 8447993"/>
              <a:gd name="connsiteY44" fmla="*/ 487330 h 8310596"/>
              <a:gd name="connsiteX45" fmla="*/ 985299 w 8447993"/>
              <a:gd name="connsiteY45" fmla="*/ 543561 h 8310596"/>
              <a:gd name="connsiteX46" fmla="*/ 1087049 w 8447993"/>
              <a:gd name="connsiteY46" fmla="*/ 595774 h 8310596"/>
              <a:gd name="connsiteX47" fmla="*/ 1188800 w 8447993"/>
              <a:gd name="connsiteY47" fmla="*/ 652005 h 8310596"/>
              <a:gd name="connsiteX48" fmla="*/ 1287872 w 8447993"/>
              <a:gd name="connsiteY48" fmla="*/ 708234 h 8310596"/>
              <a:gd name="connsiteX49" fmla="*/ 1400332 w 8447993"/>
              <a:gd name="connsiteY49" fmla="*/ 775175 h 8310596"/>
              <a:gd name="connsiteX50" fmla="*/ 1528859 w 8447993"/>
              <a:gd name="connsiteY50" fmla="*/ 854165 h 8310596"/>
              <a:gd name="connsiteX51" fmla="*/ 1650691 w 8447993"/>
              <a:gd name="connsiteY51" fmla="*/ 937173 h 8310596"/>
              <a:gd name="connsiteX52" fmla="*/ 1759135 w 8447993"/>
              <a:gd name="connsiteY52" fmla="*/ 1017501 h 8310596"/>
              <a:gd name="connsiteX53" fmla="*/ 1870257 w 8447993"/>
              <a:gd name="connsiteY53" fmla="*/ 1097831 h 8310596"/>
              <a:gd name="connsiteX54" fmla="*/ 1965313 w 8447993"/>
              <a:gd name="connsiteY54" fmla="*/ 1171465 h 8310596"/>
              <a:gd name="connsiteX55" fmla="*/ 2048320 w 8447993"/>
              <a:gd name="connsiteY55" fmla="*/ 1237068 h 8310596"/>
              <a:gd name="connsiteX56" fmla="*/ 2132666 w 8447993"/>
              <a:gd name="connsiteY56" fmla="*/ 1310702 h 8310596"/>
              <a:gd name="connsiteX57" fmla="*/ 2208977 w 8447993"/>
              <a:gd name="connsiteY57" fmla="*/ 1374966 h 8310596"/>
              <a:gd name="connsiteX58" fmla="*/ 2308050 w 8447993"/>
              <a:gd name="connsiteY58" fmla="*/ 1464666 h 8310596"/>
              <a:gd name="connsiteX59" fmla="*/ 3520752 w 8447993"/>
              <a:gd name="connsiteY59" fmla="*/ 2558739 h 8310596"/>
              <a:gd name="connsiteX60" fmla="*/ 5650426 w 8447993"/>
              <a:gd name="connsiteY60" fmla="*/ 4468912 h 8310596"/>
              <a:gd name="connsiteX61" fmla="*/ 3555025 w 8447993"/>
              <a:gd name="connsiteY61" fmla="*/ 6340168 h 8310596"/>
              <a:gd name="connsiteX0" fmla="*/ 2936571 w 8447993"/>
              <a:gd name="connsiteY0" fmla="*/ 6903859 h 8310596"/>
              <a:gd name="connsiteX1" fmla="*/ 2117793 w 8447993"/>
              <a:gd name="connsiteY1" fmla="*/ 7639583 h 8310596"/>
              <a:gd name="connsiteX2" fmla="*/ 1801125 w 8447993"/>
              <a:gd name="connsiteY2" fmla="*/ 7886216 h 8310596"/>
              <a:gd name="connsiteX3" fmla="*/ 3743413 w 8447993"/>
              <a:gd name="connsiteY3" fmla="*/ 8310596 h 8310596"/>
              <a:gd name="connsiteX4" fmla="*/ 4291769 w 8447993"/>
              <a:gd name="connsiteY4" fmla="*/ 8095232 h 8310596"/>
              <a:gd name="connsiteX5" fmla="*/ 4575263 w 8447993"/>
              <a:gd name="connsiteY5" fmla="*/ 7905611 h 8310596"/>
              <a:gd name="connsiteX6" fmla="*/ 4921338 w 8447993"/>
              <a:gd name="connsiteY6" fmla="*/ 7624796 h 8310596"/>
              <a:gd name="connsiteX7" fmla="*/ 5231745 w 8447993"/>
              <a:gd name="connsiteY7" fmla="*/ 7360943 h 8310596"/>
              <a:gd name="connsiteX8" fmla="*/ 8447993 w 8447993"/>
              <a:gd name="connsiteY8" fmla="*/ 4469684 h 8310596"/>
              <a:gd name="connsiteX9" fmla="*/ 5292472 w 8447993"/>
              <a:gd name="connsiteY9" fmla="*/ 1629824 h 8310596"/>
              <a:gd name="connsiteX10" fmla="*/ 4816563 w 8447993"/>
              <a:gd name="connsiteY10" fmla="*/ 1208120 h 8310596"/>
              <a:gd name="connsiteX11" fmla="*/ 4580022 w 8447993"/>
              <a:gd name="connsiteY11" fmla="*/ 1036243 h 8310596"/>
              <a:gd name="connsiteX12" fmla="*/ 4348786 w 8447993"/>
              <a:gd name="connsiteY12" fmla="*/ 875041 h 8310596"/>
              <a:gd name="connsiteX13" fmla="*/ 4194444 w 8447993"/>
              <a:gd name="connsiteY13" fmla="*/ 776514 h 8310596"/>
              <a:gd name="connsiteX14" fmla="*/ 3996298 w 8447993"/>
              <a:gd name="connsiteY14" fmla="*/ 662714 h 8310596"/>
              <a:gd name="connsiteX15" fmla="*/ 3828946 w 8447993"/>
              <a:gd name="connsiteY15" fmla="*/ 570336 h 8310596"/>
              <a:gd name="connsiteX16" fmla="*/ 3667471 w 8447993"/>
              <a:gd name="connsiteY16" fmla="*/ 490576 h 8310596"/>
              <a:gd name="connsiteX17" fmla="*/ 3428640 w 8447993"/>
              <a:gd name="connsiteY17" fmla="*/ 393612 h 8310596"/>
              <a:gd name="connsiteX18" fmla="*/ 3195686 w 8447993"/>
              <a:gd name="connsiteY18" fmla="*/ 299895 h 8310596"/>
              <a:gd name="connsiteX19" fmla="*/ 2962732 w 8447993"/>
              <a:gd name="connsiteY19" fmla="*/ 224921 h 8310596"/>
              <a:gd name="connsiteX20" fmla="*/ 2779314 w 8447993"/>
              <a:gd name="connsiteY20" fmla="*/ 172707 h 8310596"/>
              <a:gd name="connsiteX21" fmla="*/ 2587863 w 8447993"/>
              <a:gd name="connsiteY21" fmla="*/ 127188 h 8310596"/>
              <a:gd name="connsiteX22" fmla="*/ 2396412 w 8447993"/>
              <a:gd name="connsiteY22" fmla="*/ 88362 h 8310596"/>
              <a:gd name="connsiteX23" fmla="*/ 2214333 w 8447993"/>
              <a:gd name="connsiteY23" fmla="*/ 57570 h 8310596"/>
              <a:gd name="connsiteX24" fmla="*/ 2020205 w 8447993"/>
              <a:gd name="connsiteY24" fmla="*/ 33471 h 8310596"/>
              <a:gd name="connsiteX25" fmla="*/ 1828755 w 8447993"/>
              <a:gd name="connsiteY25" fmla="*/ 14728 h 8310596"/>
              <a:gd name="connsiteX26" fmla="*/ 1680145 w 8447993"/>
              <a:gd name="connsiteY26" fmla="*/ 8034 h 8310596"/>
              <a:gd name="connsiteX27" fmla="*/ 1530198 w 8447993"/>
              <a:gd name="connsiteY27" fmla="*/ 0 h 8310596"/>
              <a:gd name="connsiteX28" fmla="*/ 1408365 w 8447993"/>
              <a:gd name="connsiteY28" fmla="*/ 1 h 8310596"/>
              <a:gd name="connsiteX29" fmla="*/ 1250385 w 8447993"/>
              <a:gd name="connsiteY29" fmla="*/ 2678 h 8310596"/>
              <a:gd name="connsiteX30" fmla="*/ 1124536 w 8447993"/>
              <a:gd name="connsiteY30" fmla="*/ 5354 h 8310596"/>
              <a:gd name="connsiteX31" fmla="*/ 1004042 w 8447993"/>
              <a:gd name="connsiteY31" fmla="*/ 10711 h 8310596"/>
              <a:gd name="connsiteX32" fmla="*/ 870161 w 8447993"/>
              <a:gd name="connsiteY32" fmla="*/ 20083 h 8310596"/>
              <a:gd name="connsiteX33" fmla="*/ 733601 w 8447993"/>
              <a:gd name="connsiteY33" fmla="*/ 33471 h 8310596"/>
              <a:gd name="connsiteX34" fmla="*/ 598381 w 8447993"/>
              <a:gd name="connsiteY34" fmla="*/ 49537 h 8310596"/>
              <a:gd name="connsiteX35" fmla="*/ 475210 w 8447993"/>
              <a:gd name="connsiteY35" fmla="*/ 70958 h 8310596"/>
              <a:gd name="connsiteX36" fmla="*/ 377475 w 8447993"/>
              <a:gd name="connsiteY36" fmla="*/ 88363 h 8310596"/>
              <a:gd name="connsiteX37" fmla="*/ 0 w 8447993"/>
              <a:gd name="connsiteY37" fmla="*/ 175948 h 8310596"/>
              <a:gd name="connsiteX38" fmla="*/ 165943 w 8447993"/>
              <a:gd name="connsiteY38" fmla="*/ 219567 h 8310596"/>
              <a:gd name="connsiteX39" fmla="*/ 291791 w 8447993"/>
              <a:gd name="connsiteY39" fmla="*/ 259731 h 8310596"/>
              <a:gd name="connsiteX40" fmla="*/ 405590 w 8447993"/>
              <a:gd name="connsiteY40" fmla="*/ 295879 h 8310596"/>
              <a:gd name="connsiteX41" fmla="*/ 493952 w 8447993"/>
              <a:gd name="connsiteY41" fmla="*/ 328011 h 8310596"/>
              <a:gd name="connsiteX42" fmla="*/ 622479 w 8447993"/>
              <a:gd name="connsiteY42" fmla="*/ 378887 h 8310596"/>
              <a:gd name="connsiteX43" fmla="*/ 745650 w 8447993"/>
              <a:gd name="connsiteY43" fmla="*/ 432438 h 8310596"/>
              <a:gd name="connsiteX44" fmla="*/ 874177 w 8447993"/>
              <a:gd name="connsiteY44" fmla="*/ 487330 h 8310596"/>
              <a:gd name="connsiteX45" fmla="*/ 985299 w 8447993"/>
              <a:gd name="connsiteY45" fmla="*/ 543561 h 8310596"/>
              <a:gd name="connsiteX46" fmla="*/ 1087049 w 8447993"/>
              <a:gd name="connsiteY46" fmla="*/ 595774 h 8310596"/>
              <a:gd name="connsiteX47" fmla="*/ 1188800 w 8447993"/>
              <a:gd name="connsiteY47" fmla="*/ 652005 h 8310596"/>
              <a:gd name="connsiteX48" fmla="*/ 1287872 w 8447993"/>
              <a:gd name="connsiteY48" fmla="*/ 708234 h 8310596"/>
              <a:gd name="connsiteX49" fmla="*/ 1400332 w 8447993"/>
              <a:gd name="connsiteY49" fmla="*/ 775175 h 8310596"/>
              <a:gd name="connsiteX50" fmla="*/ 1528859 w 8447993"/>
              <a:gd name="connsiteY50" fmla="*/ 854165 h 8310596"/>
              <a:gd name="connsiteX51" fmla="*/ 1650691 w 8447993"/>
              <a:gd name="connsiteY51" fmla="*/ 937173 h 8310596"/>
              <a:gd name="connsiteX52" fmla="*/ 1759135 w 8447993"/>
              <a:gd name="connsiteY52" fmla="*/ 1017501 h 8310596"/>
              <a:gd name="connsiteX53" fmla="*/ 1870257 w 8447993"/>
              <a:gd name="connsiteY53" fmla="*/ 1097831 h 8310596"/>
              <a:gd name="connsiteX54" fmla="*/ 1965313 w 8447993"/>
              <a:gd name="connsiteY54" fmla="*/ 1171465 h 8310596"/>
              <a:gd name="connsiteX55" fmla="*/ 2048320 w 8447993"/>
              <a:gd name="connsiteY55" fmla="*/ 1237068 h 8310596"/>
              <a:gd name="connsiteX56" fmla="*/ 2132666 w 8447993"/>
              <a:gd name="connsiteY56" fmla="*/ 1310702 h 8310596"/>
              <a:gd name="connsiteX57" fmla="*/ 2208977 w 8447993"/>
              <a:gd name="connsiteY57" fmla="*/ 1374966 h 8310596"/>
              <a:gd name="connsiteX58" fmla="*/ 2308050 w 8447993"/>
              <a:gd name="connsiteY58" fmla="*/ 1464666 h 8310596"/>
              <a:gd name="connsiteX59" fmla="*/ 3520752 w 8447993"/>
              <a:gd name="connsiteY59" fmla="*/ 2558739 h 8310596"/>
              <a:gd name="connsiteX60" fmla="*/ 5650426 w 8447993"/>
              <a:gd name="connsiteY60" fmla="*/ 4468912 h 8310596"/>
              <a:gd name="connsiteX61" fmla="*/ 3555025 w 8447993"/>
              <a:gd name="connsiteY61" fmla="*/ 6340168 h 8310596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4291769 w 8447993"/>
              <a:gd name="connsiteY4" fmla="*/ 8095232 h 8524807"/>
              <a:gd name="connsiteX5" fmla="*/ 4575263 w 8447993"/>
              <a:gd name="connsiteY5" fmla="*/ 7905611 h 8524807"/>
              <a:gd name="connsiteX6" fmla="*/ 4921338 w 8447993"/>
              <a:gd name="connsiteY6" fmla="*/ 7624796 h 8524807"/>
              <a:gd name="connsiteX7" fmla="*/ 5231745 w 8447993"/>
              <a:gd name="connsiteY7" fmla="*/ 7360943 h 8524807"/>
              <a:gd name="connsiteX8" fmla="*/ 8447993 w 8447993"/>
              <a:gd name="connsiteY8" fmla="*/ 4469684 h 8524807"/>
              <a:gd name="connsiteX9" fmla="*/ 5292472 w 8447993"/>
              <a:gd name="connsiteY9" fmla="*/ 1629824 h 8524807"/>
              <a:gd name="connsiteX10" fmla="*/ 4816563 w 8447993"/>
              <a:gd name="connsiteY10" fmla="*/ 1208120 h 8524807"/>
              <a:gd name="connsiteX11" fmla="*/ 4580022 w 8447993"/>
              <a:gd name="connsiteY11" fmla="*/ 1036243 h 8524807"/>
              <a:gd name="connsiteX12" fmla="*/ 4348786 w 8447993"/>
              <a:gd name="connsiteY12" fmla="*/ 875041 h 8524807"/>
              <a:gd name="connsiteX13" fmla="*/ 4194444 w 8447993"/>
              <a:gd name="connsiteY13" fmla="*/ 776514 h 8524807"/>
              <a:gd name="connsiteX14" fmla="*/ 3996298 w 8447993"/>
              <a:gd name="connsiteY14" fmla="*/ 662714 h 8524807"/>
              <a:gd name="connsiteX15" fmla="*/ 3828946 w 8447993"/>
              <a:gd name="connsiteY15" fmla="*/ 570336 h 8524807"/>
              <a:gd name="connsiteX16" fmla="*/ 3667471 w 8447993"/>
              <a:gd name="connsiteY16" fmla="*/ 490576 h 8524807"/>
              <a:gd name="connsiteX17" fmla="*/ 3428640 w 8447993"/>
              <a:gd name="connsiteY17" fmla="*/ 393612 h 8524807"/>
              <a:gd name="connsiteX18" fmla="*/ 3195686 w 8447993"/>
              <a:gd name="connsiteY18" fmla="*/ 299895 h 8524807"/>
              <a:gd name="connsiteX19" fmla="*/ 2962732 w 8447993"/>
              <a:gd name="connsiteY19" fmla="*/ 224921 h 8524807"/>
              <a:gd name="connsiteX20" fmla="*/ 2779314 w 8447993"/>
              <a:gd name="connsiteY20" fmla="*/ 172707 h 8524807"/>
              <a:gd name="connsiteX21" fmla="*/ 2587863 w 8447993"/>
              <a:gd name="connsiteY21" fmla="*/ 127188 h 8524807"/>
              <a:gd name="connsiteX22" fmla="*/ 2396412 w 8447993"/>
              <a:gd name="connsiteY22" fmla="*/ 88362 h 8524807"/>
              <a:gd name="connsiteX23" fmla="*/ 2214333 w 8447993"/>
              <a:gd name="connsiteY23" fmla="*/ 57570 h 8524807"/>
              <a:gd name="connsiteX24" fmla="*/ 2020205 w 8447993"/>
              <a:gd name="connsiteY24" fmla="*/ 33471 h 8524807"/>
              <a:gd name="connsiteX25" fmla="*/ 1828755 w 8447993"/>
              <a:gd name="connsiteY25" fmla="*/ 14728 h 8524807"/>
              <a:gd name="connsiteX26" fmla="*/ 1680145 w 8447993"/>
              <a:gd name="connsiteY26" fmla="*/ 8034 h 8524807"/>
              <a:gd name="connsiteX27" fmla="*/ 1530198 w 8447993"/>
              <a:gd name="connsiteY27" fmla="*/ 0 h 8524807"/>
              <a:gd name="connsiteX28" fmla="*/ 1408365 w 8447993"/>
              <a:gd name="connsiteY28" fmla="*/ 1 h 8524807"/>
              <a:gd name="connsiteX29" fmla="*/ 1250385 w 8447993"/>
              <a:gd name="connsiteY29" fmla="*/ 2678 h 8524807"/>
              <a:gd name="connsiteX30" fmla="*/ 1124536 w 8447993"/>
              <a:gd name="connsiteY30" fmla="*/ 5354 h 8524807"/>
              <a:gd name="connsiteX31" fmla="*/ 1004042 w 8447993"/>
              <a:gd name="connsiteY31" fmla="*/ 10711 h 8524807"/>
              <a:gd name="connsiteX32" fmla="*/ 870161 w 8447993"/>
              <a:gd name="connsiteY32" fmla="*/ 20083 h 8524807"/>
              <a:gd name="connsiteX33" fmla="*/ 733601 w 8447993"/>
              <a:gd name="connsiteY33" fmla="*/ 33471 h 8524807"/>
              <a:gd name="connsiteX34" fmla="*/ 598381 w 8447993"/>
              <a:gd name="connsiteY34" fmla="*/ 49537 h 8524807"/>
              <a:gd name="connsiteX35" fmla="*/ 475210 w 8447993"/>
              <a:gd name="connsiteY35" fmla="*/ 70958 h 8524807"/>
              <a:gd name="connsiteX36" fmla="*/ 377475 w 8447993"/>
              <a:gd name="connsiteY36" fmla="*/ 88363 h 8524807"/>
              <a:gd name="connsiteX37" fmla="*/ 0 w 8447993"/>
              <a:gd name="connsiteY37" fmla="*/ 175948 h 8524807"/>
              <a:gd name="connsiteX38" fmla="*/ 165943 w 8447993"/>
              <a:gd name="connsiteY38" fmla="*/ 219567 h 8524807"/>
              <a:gd name="connsiteX39" fmla="*/ 291791 w 8447993"/>
              <a:gd name="connsiteY39" fmla="*/ 259731 h 8524807"/>
              <a:gd name="connsiteX40" fmla="*/ 405590 w 8447993"/>
              <a:gd name="connsiteY40" fmla="*/ 295879 h 8524807"/>
              <a:gd name="connsiteX41" fmla="*/ 493952 w 8447993"/>
              <a:gd name="connsiteY41" fmla="*/ 328011 h 8524807"/>
              <a:gd name="connsiteX42" fmla="*/ 622479 w 8447993"/>
              <a:gd name="connsiteY42" fmla="*/ 378887 h 8524807"/>
              <a:gd name="connsiteX43" fmla="*/ 745650 w 8447993"/>
              <a:gd name="connsiteY43" fmla="*/ 432438 h 8524807"/>
              <a:gd name="connsiteX44" fmla="*/ 874177 w 8447993"/>
              <a:gd name="connsiteY44" fmla="*/ 487330 h 8524807"/>
              <a:gd name="connsiteX45" fmla="*/ 985299 w 8447993"/>
              <a:gd name="connsiteY45" fmla="*/ 543561 h 8524807"/>
              <a:gd name="connsiteX46" fmla="*/ 1087049 w 8447993"/>
              <a:gd name="connsiteY46" fmla="*/ 595774 h 8524807"/>
              <a:gd name="connsiteX47" fmla="*/ 1188800 w 8447993"/>
              <a:gd name="connsiteY47" fmla="*/ 652005 h 8524807"/>
              <a:gd name="connsiteX48" fmla="*/ 1287872 w 8447993"/>
              <a:gd name="connsiteY48" fmla="*/ 708234 h 8524807"/>
              <a:gd name="connsiteX49" fmla="*/ 1400332 w 8447993"/>
              <a:gd name="connsiteY49" fmla="*/ 775175 h 8524807"/>
              <a:gd name="connsiteX50" fmla="*/ 1528859 w 8447993"/>
              <a:gd name="connsiteY50" fmla="*/ 854165 h 8524807"/>
              <a:gd name="connsiteX51" fmla="*/ 1650691 w 8447993"/>
              <a:gd name="connsiteY51" fmla="*/ 937173 h 8524807"/>
              <a:gd name="connsiteX52" fmla="*/ 1759135 w 8447993"/>
              <a:gd name="connsiteY52" fmla="*/ 1017501 h 8524807"/>
              <a:gd name="connsiteX53" fmla="*/ 1870257 w 8447993"/>
              <a:gd name="connsiteY53" fmla="*/ 1097831 h 8524807"/>
              <a:gd name="connsiteX54" fmla="*/ 1965313 w 8447993"/>
              <a:gd name="connsiteY54" fmla="*/ 1171465 h 8524807"/>
              <a:gd name="connsiteX55" fmla="*/ 2048320 w 8447993"/>
              <a:gd name="connsiteY55" fmla="*/ 1237068 h 8524807"/>
              <a:gd name="connsiteX56" fmla="*/ 2132666 w 8447993"/>
              <a:gd name="connsiteY56" fmla="*/ 1310702 h 8524807"/>
              <a:gd name="connsiteX57" fmla="*/ 2208977 w 8447993"/>
              <a:gd name="connsiteY57" fmla="*/ 1374966 h 8524807"/>
              <a:gd name="connsiteX58" fmla="*/ 2308050 w 8447993"/>
              <a:gd name="connsiteY58" fmla="*/ 1464666 h 8524807"/>
              <a:gd name="connsiteX59" fmla="*/ 3520752 w 8447993"/>
              <a:gd name="connsiteY59" fmla="*/ 2558739 h 8524807"/>
              <a:gd name="connsiteX60" fmla="*/ 5650426 w 8447993"/>
              <a:gd name="connsiteY60" fmla="*/ 4468912 h 8524807"/>
              <a:gd name="connsiteX61" fmla="*/ 3555025 w 8447993"/>
              <a:gd name="connsiteY61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09381 w 8447993"/>
              <a:gd name="connsiteY4" fmla="*/ 8445258 h 8524807"/>
              <a:gd name="connsiteX5" fmla="*/ 4291769 w 8447993"/>
              <a:gd name="connsiteY5" fmla="*/ 8095232 h 8524807"/>
              <a:gd name="connsiteX6" fmla="*/ 4575263 w 8447993"/>
              <a:gd name="connsiteY6" fmla="*/ 7905611 h 8524807"/>
              <a:gd name="connsiteX7" fmla="*/ 4921338 w 8447993"/>
              <a:gd name="connsiteY7" fmla="*/ 7624796 h 8524807"/>
              <a:gd name="connsiteX8" fmla="*/ 5231745 w 8447993"/>
              <a:gd name="connsiteY8" fmla="*/ 7360943 h 8524807"/>
              <a:gd name="connsiteX9" fmla="*/ 8447993 w 8447993"/>
              <a:gd name="connsiteY9" fmla="*/ 4469684 h 8524807"/>
              <a:gd name="connsiteX10" fmla="*/ 5292472 w 8447993"/>
              <a:gd name="connsiteY10" fmla="*/ 1629824 h 8524807"/>
              <a:gd name="connsiteX11" fmla="*/ 4816563 w 8447993"/>
              <a:gd name="connsiteY11" fmla="*/ 1208120 h 8524807"/>
              <a:gd name="connsiteX12" fmla="*/ 4580022 w 8447993"/>
              <a:gd name="connsiteY12" fmla="*/ 1036243 h 8524807"/>
              <a:gd name="connsiteX13" fmla="*/ 4348786 w 8447993"/>
              <a:gd name="connsiteY13" fmla="*/ 875041 h 8524807"/>
              <a:gd name="connsiteX14" fmla="*/ 4194444 w 8447993"/>
              <a:gd name="connsiteY14" fmla="*/ 776514 h 8524807"/>
              <a:gd name="connsiteX15" fmla="*/ 3996298 w 8447993"/>
              <a:gd name="connsiteY15" fmla="*/ 662714 h 8524807"/>
              <a:gd name="connsiteX16" fmla="*/ 3828946 w 8447993"/>
              <a:gd name="connsiteY16" fmla="*/ 570336 h 8524807"/>
              <a:gd name="connsiteX17" fmla="*/ 3667471 w 8447993"/>
              <a:gd name="connsiteY17" fmla="*/ 490576 h 8524807"/>
              <a:gd name="connsiteX18" fmla="*/ 3428640 w 8447993"/>
              <a:gd name="connsiteY18" fmla="*/ 393612 h 8524807"/>
              <a:gd name="connsiteX19" fmla="*/ 3195686 w 8447993"/>
              <a:gd name="connsiteY19" fmla="*/ 299895 h 8524807"/>
              <a:gd name="connsiteX20" fmla="*/ 2962732 w 8447993"/>
              <a:gd name="connsiteY20" fmla="*/ 224921 h 8524807"/>
              <a:gd name="connsiteX21" fmla="*/ 2779314 w 8447993"/>
              <a:gd name="connsiteY21" fmla="*/ 172707 h 8524807"/>
              <a:gd name="connsiteX22" fmla="*/ 2587863 w 8447993"/>
              <a:gd name="connsiteY22" fmla="*/ 127188 h 8524807"/>
              <a:gd name="connsiteX23" fmla="*/ 2396412 w 8447993"/>
              <a:gd name="connsiteY23" fmla="*/ 88362 h 8524807"/>
              <a:gd name="connsiteX24" fmla="*/ 2214333 w 8447993"/>
              <a:gd name="connsiteY24" fmla="*/ 57570 h 8524807"/>
              <a:gd name="connsiteX25" fmla="*/ 2020205 w 8447993"/>
              <a:gd name="connsiteY25" fmla="*/ 33471 h 8524807"/>
              <a:gd name="connsiteX26" fmla="*/ 1828755 w 8447993"/>
              <a:gd name="connsiteY26" fmla="*/ 14728 h 8524807"/>
              <a:gd name="connsiteX27" fmla="*/ 1680145 w 8447993"/>
              <a:gd name="connsiteY27" fmla="*/ 8034 h 8524807"/>
              <a:gd name="connsiteX28" fmla="*/ 1530198 w 8447993"/>
              <a:gd name="connsiteY28" fmla="*/ 0 h 8524807"/>
              <a:gd name="connsiteX29" fmla="*/ 1408365 w 8447993"/>
              <a:gd name="connsiteY29" fmla="*/ 1 h 8524807"/>
              <a:gd name="connsiteX30" fmla="*/ 1250385 w 8447993"/>
              <a:gd name="connsiteY30" fmla="*/ 2678 h 8524807"/>
              <a:gd name="connsiteX31" fmla="*/ 1124536 w 8447993"/>
              <a:gd name="connsiteY31" fmla="*/ 5354 h 8524807"/>
              <a:gd name="connsiteX32" fmla="*/ 1004042 w 8447993"/>
              <a:gd name="connsiteY32" fmla="*/ 10711 h 8524807"/>
              <a:gd name="connsiteX33" fmla="*/ 870161 w 8447993"/>
              <a:gd name="connsiteY33" fmla="*/ 20083 h 8524807"/>
              <a:gd name="connsiteX34" fmla="*/ 733601 w 8447993"/>
              <a:gd name="connsiteY34" fmla="*/ 33471 h 8524807"/>
              <a:gd name="connsiteX35" fmla="*/ 598381 w 8447993"/>
              <a:gd name="connsiteY35" fmla="*/ 49537 h 8524807"/>
              <a:gd name="connsiteX36" fmla="*/ 475210 w 8447993"/>
              <a:gd name="connsiteY36" fmla="*/ 70958 h 8524807"/>
              <a:gd name="connsiteX37" fmla="*/ 377475 w 8447993"/>
              <a:gd name="connsiteY37" fmla="*/ 88363 h 8524807"/>
              <a:gd name="connsiteX38" fmla="*/ 0 w 8447993"/>
              <a:gd name="connsiteY38" fmla="*/ 175948 h 8524807"/>
              <a:gd name="connsiteX39" fmla="*/ 165943 w 8447993"/>
              <a:gd name="connsiteY39" fmla="*/ 219567 h 8524807"/>
              <a:gd name="connsiteX40" fmla="*/ 291791 w 8447993"/>
              <a:gd name="connsiteY40" fmla="*/ 259731 h 8524807"/>
              <a:gd name="connsiteX41" fmla="*/ 405590 w 8447993"/>
              <a:gd name="connsiteY41" fmla="*/ 295879 h 8524807"/>
              <a:gd name="connsiteX42" fmla="*/ 493952 w 8447993"/>
              <a:gd name="connsiteY42" fmla="*/ 328011 h 8524807"/>
              <a:gd name="connsiteX43" fmla="*/ 622479 w 8447993"/>
              <a:gd name="connsiteY43" fmla="*/ 378887 h 8524807"/>
              <a:gd name="connsiteX44" fmla="*/ 745650 w 8447993"/>
              <a:gd name="connsiteY44" fmla="*/ 432438 h 8524807"/>
              <a:gd name="connsiteX45" fmla="*/ 874177 w 8447993"/>
              <a:gd name="connsiteY45" fmla="*/ 487330 h 8524807"/>
              <a:gd name="connsiteX46" fmla="*/ 985299 w 8447993"/>
              <a:gd name="connsiteY46" fmla="*/ 543561 h 8524807"/>
              <a:gd name="connsiteX47" fmla="*/ 1087049 w 8447993"/>
              <a:gd name="connsiteY47" fmla="*/ 595774 h 8524807"/>
              <a:gd name="connsiteX48" fmla="*/ 1188800 w 8447993"/>
              <a:gd name="connsiteY48" fmla="*/ 652005 h 8524807"/>
              <a:gd name="connsiteX49" fmla="*/ 1287872 w 8447993"/>
              <a:gd name="connsiteY49" fmla="*/ 708234 h 8524807"/>
              <a:gd name="connsiteX50" fmla="*/ 1400332 w 8447993"/>
              <a:gd name="connsiteY50" fmla="*/ 775175 h 8524807"/>
              <a:gd name="connsiteX51" fmla="*/ 1528859 w 8447993"/>
              <a:gd name="connsiteY51" fmla="*/ 854165 h 8524807"/>
              <a:gd name="connsiteX52" fmla="*/ 1650691 w 8447993"/>
              <a:gd name="connsiteY52" fmla="*/ 937173 h 8524807"/>
              <a:gd name="connsiteX53" fmla="*/ 1759135 w 8447993"/>
              <a:gd name="connsiteY53" fmla="*/ 1017501 h 8524807"/>
              <a:gd name="connsiteX54" fmla="*/ 1870257 w 8447993"/>
              <a:gd name="connsiteY54" fmla="*/ 1097831 h 8524807"/>
              <a:gd name="connsiteX55" fmla="*/ 1965313 w 8447993"/>
              <a:gd name="connsiteY55" fmla="*/ 1171465 h 8524807"/>
              <a:gd name="connsiteX56" fmla="*/ 2048320 w 8447993"/>
              <a:gd name="connsiteY56" fmla="*/ 1237068 h 8524807"/>
              <a:gd name="connsiteX57" fmla="*/ 2132666 w 8447993"/>
              <a:gd name="connsiteY57" fmla="*/ 1310702 h 8524807"/>
              <a:gd name="connsiteX58" fmla="*/ 2208977 w 8447993"/>
              <a:gd name="connsiteY58" fmla="*/ 1374966 h 8524807"/>
              <a:gd name="connsiteX59" fmla="*/ 2308050 w 8447993"/>
              <a:gd name="connsiteY59" fmla="*/ 1464666 h 8524807"/>
              <a:gd name="connsiteX60" fmla="*/ 3520752 w 8447993"/>
              <a:gd name="connsiteY60" fmla="*/ 2558739 h 8524807"/>
              <a:gd name="connsiteX61" fmla="*/ 5650426 w 8447993"/>
              <a:gd name="connsiteY61" fmla="*/ 4468912 h 8524807"/>
              <a:gd name="connsiteX62" fmla="*/ 3555025 w 8447993"/>
              <a:gd name="connsiteY62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29464 w 8447993"/>
              <a:gd name="connsiteY4" fmla="*/ 8454629 h 8524807"/>
              <a:gd name="connsiteX5" fmla="*/ 4291769 w 8447993"/>
              <a:gd name="connsiteY5" fmla="*/ 8095232 h 8524807"/>
              <a:gd name="connsiteX6" fmla="*/ 4575263 w 8447993"/>
              <a:gd name="connsiteY6" fmla="*/ 7905611 h 8524807"/>
              <a:gd name="connsiteX7" fmla="*/ 4921338 w 8447993"/>
              <a:gd name="connsiteY7" fmla="*/ 7624796 h 8524807"/>
              <a:gd name="connsiteX8" fmla="*/ 5231745 w 8447993"/>
              <a:gd name="connsiteY8" fmla="*/ 7360943 h 8524807"/>
              <a:gd name="connsiteX9" fmla="*/ 8447993 w 8447993"/>
              <a:gd name="connsiteY9" fmla="*/ 4469684 h 8524807"/>
              <a:gd name="connsiteX10" fmla="*/ 5292472 w 8447993"/>
              <a:gd name="connsiteY10" fmla="*/ 1629824 h 8524807"/>
              <a:gd name="connsiteX11" fmla="*/ 4816563 w 8447993"/>
              <a:gd name="connsiteY11" fmla="*/ 1208120 h 8524807"/>
              <a:gd name="connsiteX12" fmla="*/ 4580022 w 8447993"/>
              <a:gd name="connsiteY12" fmla="*/ 1036243 h 8524807"/>
              <a:gd name="connsiteX13" fmla="*/ 4348786 w 8447993"/>
              <a:gd name="connsiteY13" fmla="*/ 875041 h 8524807"/>
              <a:gd name="connsiteX14" fmla="*/ 4194444 w 8447993"/>
              <a:gd name="connsiteY14" fmla="*/ 776514 h 8524807"/>
              <a:gd name="connsiteX15" fmla="*/ 3996298 w 8447993"/>
              <a:gd name="connsiteY15" fmla="*/ 662714 h 8524807"/>
              <a:gd name="connsiteX16" fmla="*/ 3828946 w 8447993"/>
              <a:gd name="connsiteY16" fmla="*/ 570336 h 8524807"/>
              <a:gd name="connsiteX17" fmla="*/ 3667471 w 8447993"/>
              <a:gd name="connsiteY17" fmla="*/ 490576 h 8524807"/>
              <a:gd name="connsiteX18" fmla="*/ 3428640 w 8447993"/>
              <a:gd name="connsiteY18" fmla="*/ 393612 h 8524807"/>
              <a:gd name="connsiteX19" fmla="*/ 3195686 w 8447993"/>
              <a:gd name="connsiteY19" fmla="*/ 299895 h 8524807"/>
              <a:gd name="connsiteX20" fmla="*/ 2962732 w 8447993"/>
              <a:gd name="connsiteY20" fmla="*/ 224921 h 8524807"/>
              <a:gd name="connsiteX21" fmla="*/ 2779314 w 8447993"/>
              <a:gd name="connsiteY21" fmla="*/ 172707 h 8524807"/>
              <a:gd name="connsiteX22" fmla="*/ 2587863 w 8447993"/>
              <a:gd name="connsiteY22" fmla="*/ 127188 h 8524807"/>
              <a:gd name="connsiteX23" fmla="*/ 2396412 w 8447993"/>
              <a:gd name="connsiteY23" fmla="*/ 88362 h 8524807"/>
              <a:gd name="connsiteX24" fmla="*/ 2214333 w 8447993"/>
              <a:gd name="connsiteY24" fmla="*/ 57570 h 8524807"/>
              <a:gd name="connsiteX25" fmla="*/ 2020205 w 8447993"/>
              <a:gd name="connsiteY25" fmla="*/ 33471 h 8524807"/>
              <a:gd name="connsiteX26" fmla="*/ 1828755 w 8447993"/>
              <a:gd name="connsiteY26" fmla="*/ 14728 h 8524807"/>
              <a:gd name="connsiteX27" fmla="*/ 1680145 w 8447993"/>
              <a:gd name="connsiteY27" fmla="*/ 8034 h 8524807"/>
              <a:gd name="connsiteX28" fmla="*/ 1530198 w 8447993"/>
              <a:gd name="connsiteY28" fmla="*/ 0 h 8524807"/>
              <a:gd name="connsiteX29" fmla="*/ 1408365 w 8447993"/>
              <a:gd name="connsiteY29" fmla="*/ 1 h 8524807"/>
              <a:gd name="connsiteX30" fmla="*/ 1250385 w 8447993"/>
              <a:gd name="connsiteY30" fmla="*/ 2678 h 8524807"/>
              <a:gd name="connsiteX31" fmla="*/ 1124536 w 8447993"/>
              <a:gd name="connsiteY31" fmla="*/ 5354 h 8524807"/>
              <a:gd name="connsiteX32" fmla="*/ 1004042 w 8447993"/>
              <a:gd name="connsiteY32" fmla="*/ 10711 h 8524807"/>
              <a:gd name="connsiteX33" fmla="*/ 870161 w 8447993"/>
              <a:gd name="connsiteY33" fmla="*/ 20083 h 8524807"/>
              <a:gd name="connsiteX34" fmla="*/ 733601 w 8447993"/>
              <a:gd name="connsiteY34" fmla="*/ 33471 h 8524807"/>
              <a:gd name="connsiteX35" fmla="*/ 598381 w 8447993"/>
              <a:gd name="connsiteY35" fmla="*/ 49537 h 8524807"/>
              <a:gd name="connsiteX36" fmla="*/ 475210 w 8447993"/>
              <a:gd name="connsiteY36" fmla="*/ 70958 h 8524807"/>
              <a:gd name="connsiteX37" fmla="*/ 377475 w 8447993"/>
              <a:gd name="connsiteY37" fmla="*/ 88363 h 8524807"/>
              <a:gd name="connsiteX38" fmla="*/ 0 w 8447993"/>
              <a:gd name="connsiteY38" fmla="*/ 175948 h 8524807"/>
              <a:gd name="connsiteX39" fmla="*/ 165943 w 8447993"/>
              <a:gd name="connsiteY39" fmla="*/ 219567 h 8524807"/>
              <a:gd name="connsiteX40" fmla="*/ 291791 w 8447993"/>
              <a:gd name="connsiteY40" fmla="*/ 259731 h 8524807"/>
              <a:gd name="connsiteX41" fmla="*/ 405590 w 8447993"/>
              <a:gd name="connsiteY41" fmla="*/ 295879 h 8524807"/>
              <a:gd name="connsiteX42" fmla="*/ 493952 w 8447993"/>
              <a:gd name="connsiteY42" fmla="*/ 328011 h 8524807"/>
              <a:gd name="connsiteX43" fmla="*/ 622479 w 8447993"/>
              <a:gd name="connsiteY43" fmla="*/ 378887 h 8524807"/>
              <a:gd name="connsiteX44" fmla="*/ 745650 w 8447993"/>
              <a:gd name="connsiteY44" fmla="*/ 432438 h 8524807"/>
              <a:gd name="connsiteX45" fmla="*/ 874177 w 8447993"/>
              <a:gd name="connsiteY45" fmla="*/ 487330 h 8524807"/>
              <a:gd name="connsiteX46" fmla="*/ 985299 w 8447993"/>
              <a:gd name="connsiteY46" fmla="*/ 543561 h 8524807"/>
              <a:gd name="connsiteX47" fmla="*/ 1087049 w 8447993"/>
              <a:gd name="connsiteY47" fmla="*/ 595774 h 8524807"/>
              <a:gd name="connsiteX48" fmla="*/ 1188800 w 8447993"/>
              <a:gd name="connsiteY48" fmla="*/ 652005 h 8524807"/>
              <a:gd name="connsiteX49" fmla="*/ 1287872 w 8447993"/>
              <a:gd name="connsiteY49" fmla="*/ 708234 h 8524807"/>
              <a:gd name="connsiteX50" fmla="*/ 1400332 w 8447993"/>
              <a:gd name="connsiteY50" fmla="*/ 775175 h 8524807"/>
              <a:gd name="connsiteX51" fmla="*/ 1528859 w 8447993"/>
              <a:gd name="connsiteY51" fmla="*/ 854165 h 8524807"/>
              <a:gd name="connsiteX52" fmla="*/ 1650691 w 8447993"/>
              <a:gd name="connsiteY52" fmla="*/ 937173 h 8524807"/>
              <a:gd name="connsiteX53" fmla="*/ 1759135 w 8447993"/>
              <a:gd name="connsiteY53" fmla="*/ 1017501 h 8524807"/>
              <a:gd name="connsiteX54" fmla="*/ 1870257 w 8447993"/>
              <a:gd name="connsiteY54" fmla="*/ 1097831 h 8524807"/>
              <a:gd name="connsiteX55" fmla="*/ 1965313 w 8447993"/>
              <a:gd name="connsiteY55" fmla="*/ 1171465 h 8524807"/>
              <a:gd name="connsiteX56" fmla="*/ 2048320 w 8447993"/>
              <a:gd name="connsiteY56" fmla="*/ 1237068 h 8524807"/>
              <a:gd name="connsiteX57" fmla="*/ 2132666 w 8447993"/>
              <a:gd name="connsiteY57" fmla="*/ 1310702 h 8524807"/>
              <a:gd name="connsiteX58" fmla="*/ 2208977 w 8447993"/>
              <a:gd name="connsiteY58" fmla="*/ 1374966 h 8524807"/>
              <a:gd name="connsiteX59" fmla="*/ 2308050 w 8447993"/>
              <a:gd name="connsiteY59" fmla="*/ 1464666 h 8524807"/>
              <a:gd name="connsiteX60" fmla="*/ 3520752 w 8447993"/>
              <a:gd name="connsiteY60" fmla="*/ 2558739 h 8524807"/>
              <a:gd name="connsiteX61" fmla="*/ 5650426 w 8447993"/>
              <a:gd name="connsiteY61" fmla="*/ 4468912 h 8524807"/>
              <a:gd name="connsiteX62" fmla="*/ 3555025 w 8447993"/>
              <a:gd name="connsiteY62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29464 w 8447993"/>
              <a:gd name="connsiteY4" fmla="*/ 8454629 h 8524807"/>
              <a:gd name="connsiteX5" fmla="*/ 3791460 w 8447993"/>
              <a:gd name="connsiteY5" fmla="*/ 8366268 h 8524807"/>
              <a:gd name="connsiteX6" fmla="*/ 4291769 w 8447993"/>
              <a:gd name="connsiteY6" fmla="*/ 8095232 h 8524807"/>
              <a:gd name="connsiteX7" fmla="*/ 4575263 w 8447993"/>
              <a:gd name="connsiteY7" fmla="*/ 7905611 h 8524807"/>
              <a:gd name="connsiteX8" fmla="*/ 4921338 w 8447993"/>
              <a:gd name="connsiteY8" fmla="*/ 7624796 h 8524807"/>
              <a:gd name="connsiteX9" fmla="*/ 5231745 w 8447993"/>
              <a:gd name="connsiteY9" fmla="*/ 7360943 h 8524807"/>
              <a:gd name="connsiteX10" fmla="*/ 8447993 w 8447993"/>
              <a:gd name="connsiteY10" fmla="*/ 4469684 h 8524807"/>
              <a:gd name="connsiteX11" fmla="*/ 5292472 w 8447993"/>
              <a:gd name="connsiteY11" fmla="*/ 1629824 h 8524807"/>
              <a:gd name="connsiteX12" fmla="*/ 4816563 w 8447993"/>
              <a:gd name="connsiteY12" fmla="*/ 1208120 h 8524807"/>
              <a:gd name="connsiteX13" fmla="*/ 4580022 w 8447993"/>
              <a:gd name="connsiteY13" fmla="*/ 1036243 h 8524807"/>
              <a:gd name="connsiteX14" fmla="*/ 4348786 w 8447993"/>
              <a:gd name="connsiteY14" fmla="*/ 875041 h 8524807"/>
              <a:gd name="connsiteX15" fmla="*/ 4194444 w 8447993"/>
              <a:gd name="connsiteY15" fmla="*/ 776514 h 8524807"/>
              <a:gd name="connsiteX16" fmla="*/ 3996298 w 8447993"/>
              <a:gd name="connsiteY16" fmla="*/ 662714 h 8524807"/>
              <a:gd name="connsiteX17" fmla="*/ 3828946 w 8447993"/>
              <a:gd name="connsiteY17" fmla="*/ 570336 h 8524807"/>
              <a:gd name="connsiteX18" fmla="*/ 3667471 w 8447993"/>
              <a:gd name="connsiteY18" fmla="*/ 490576 h 8524807"/>
              <a:gd name="connsiteX19" fmla="*/ 3428640 w 8447993"/>
              <a:gd name="connsiteY19" fmla="*/ 393612 h 8524807"/>
              <a:gd name="connsiteX20" fmla="*/ 3195686 w 8447993"/>
              <a:gd name="connsiteY20" fmla="*/ 299895 h 8524807"/>
              <a:gd name="connsiteX21" fmla="*/ 2962732 w 8447993"/>
              <a:gd name="connsiteY21" fmla="*/ 224921 h 8524807"/>
              <a:gd name="connsiteX22" fmla="*/ 2779314 w 8447993"/>
              <a:gd name="connsiteY22" fmla="*/ 172707 h 8524807"/>
              <a:gd name="connsiteX23" fmla="*/ 2587863 w 8447993"/>
              <a:gd name="connsiteY23" fmla="*/ 127188 h 8524807"/>
              <a:gd name="connsiteX24" fmla="*/ 2396412 w 8447993"/>
              <a:gd name="connsiteY24" fmla="*/ 88362 h 8524807"/>
              <a:gd name="connsiteX25" fmla="*/ 2214333 w 8447993"/>
              <a:gd name="connsiteY25" fmla="*/ 57570 h 8524807"/>
              <a:gd name="connsiteX26" fmla="*/ 2020205 w 8447993"/>
              <a:gd name="connsiteY26" fmla="*/ 33471 h 8524807"/>
              <a:gd name="connsiteX27" fmla="*/ 1828755 w 8447993"/>
              <a:gd name="connsiteY27" fmla="*/ 14728 h 8524807"/>
              <a:gd name="connsiteX28" fmla="*/ 1680145 w 8447993"/>
              <a:gd name="connsiteY28" fmla="*/ 8034 h 8524807"/>
              <a:gd name="connsiteX29" fmla="*/ 1530198 w 8447993"/>
              <a:gd name="connsiteY29" fmla="*/ 0 h 8524807"/>
              <a:gd name="connsiteX30" fmla="*/ 1408365 w 8447993"/>
              <a:gd name="connsiteY30" fmla="*/ 1 h 8524807"/>
              <a:gd name="connsiteX31" fmla="*/ 1250385 w 8447993"/>
              <a:gd name="connsiteY31" fmla="*/ 2678 h 8524807"/>
              <a:gd name="connsiteX32" fmla="*/ 1124536 w 8447993"/>
              <a:gd name="connsiteY32" fmla="*/ 5354 h 8524807"/>
              <a:gd name="connsiteX33" fmla="*/ 1004042 w 8447993"/>
              <a:gd name="connsiteY33" fmla="*/ 10711 h 8524807"/>
              <a:gd name="connsiteX34" fmla="*/ 870161 w 8447993"/>
              <a:gd name="connsiteY34" fmla="*/ 20083 h 8524807"/>
              <a:gd name="connsiteX35" fmla="*/ 733601 w 8447993"/>
              <a:gd name="connsiteY35" fmla="*/ 33471 h 8524807"/>
              <a:gd name="connsiteX36" fmla="*/ 598381 w 8447993"/>
              <a:gd name="connsiteY36" fmla="*/ 49537 h 8524807"/>
              <a:gd name="connsiteX37" fmla="*/ 475210 w 8447993"/>
              <a:gd name="connsiteY37" fmla="*/ 70958 h 8524807"/>
              <a:gd name="connsiteX38" fmla="*/ 377475 w 8447993"/>
              <a:gd name="connsiteY38" fmla="*/ 88363 h 8524807"/>
              <a:gd name="connsiteX39" fmla="*/ 0 w 8447993"/>
              <a:gd name="connsiteY39" fmla="*/ 175948 h 8524807"/>
              <a:gd name="connsiteX40" fmla="*/ 165943 w 8447993"/>
              <a:gd name="connsiteY40" fmla="*/ 219567 h 8524807"/>
              <a:gd name="connsiteX41" fmla="*/ 291791 w 8447993"/>
              <a:gd name="connsiteY41" fmla="*/ 259731 h 8524807"/>
              <a:gd name="connsiteX42" fmla="*/ 405590 w 8447993"/>
              <a:gd name="connsiteY42" fmla="*/ 295879 h 8524807"/>
              <a:gd name="connsiteX43" fmla="*/ 493952 w 8447993"/>
              <a:gd name="connsiteY43" fmla="*/ 328011 h 8524807"/>
              <a:gd name="connsiteX44" fmla="*/ 622479 w 8447993"/>
              <a:gd name="connsiteY44" fmla="*/ 378887 h 8524807"/>
              <a:gd name="connsiteX45" fmla="*/ 745650 w 8447993"/>
              <a:gd name="connsiteY45" fmla="*/ 432438 h 8524807"/>
              <a:gd name="connsiteX46" fmla="*/ 874177 w 8447993"/>
              <a:gd name="connsiteY46" fmla="*/ 487330 h 8524807"/>
              <a:gd name="connsiteX47" fmla="*/ 985299 w 8447993"/>
              <a:gd name="connsiteY47" fmla="*/ 543561 h 8524807"/>
              <a:gd name="connsiteX48" fmla="*/ 1087049 w 8447993"/>
              <a:gd name="connsiteY48" fmla="*/ 595774 h 8524807"/>
              <a:gd name="connsiteX49" fmla="*/ 1188800 w 8447993"/>
              <a:gd name="connsiteY49" fmla="*/ 652005 h 8524807"/>
              <a:gd name="connsiteX50" fmla="*/ 1287872 w 8447993"/>
              <a:gd name="connsiteY50" fmla="*/ 708234 h 8524807"/>
              <a:gd name="connsiteX51" fmla="*/ 1400332 w 8447993"/>
              <a:gd name="connsiteY51" fmla="*/ 775175 h 8524807"/>
              <a:gd name="connsiteX52" fmla="*/ 1528859 w 8447993"/>
              <a:gd name="connsiteY52" fmla="*/ 854165 h 8524807"/>
              <a:gd name="connsiteX53" fmla="*/ 1650691 w 8447993"/>
              <a:gd name="connsiteY53" fmla="*/ 937173 h 8524807"/>
              <a:gd name="connsiteX54" fmla="*/ 1759135 w 8447993"/>
              <a:gd name="connsiteY54" fmla="*/ 1017501 h 8524807"/>
              <a:gd name="connsiteX55" fmla="*/ 1870257 w 8447993"/>
              <a:gd name="connsiteY55" fmla="*/ 1097831 h 8524807"/>
              <a:gd name="connsiteX56" fmla="*/ 1965313 w 8447993"/>
              <a:gd name="connsiteY56" fmla="*/ 1171465 h 8524807"/>
              <a:gd name="connsiteX57" fmla="*/ 2048320 w 8447993"/>
              <a:gd name="connsiteY57" fmla="*/ 1237068 h 8524807"/>
              <a:gd name="connsiteX58" fmla="*/ 2132666 w 8447993"/>
              <a:gd name="connsiteY58" fmla="*/ 1310702 h 8524807"/>
              <a:gd name="connsiteX59" fmla="*/ 2208977 w 8447993"/>
              <a:gd name="connsiteY59" fmla="*/ 1374966 h 8524807"/>
              <a:gd name="connsiteX60" fmla="*/ 2308050 w 8447993"/>
              <a:gd name="connsiteY60" fmla="*/ 1464666 h 8524807"/>
              <a:gd name="connsiteX61" fmla="*/ 3520752 w 8447993"/>
              <a:gd name="connsiteY61" fmla="*/ 2558739 h 8524807"/>
              <a:gd name="connsiteX62" fmla="*/ 5650426 w 8447993"/>
              <a:gd name="connsiteY62" fmla="*/ 4468912 h 8524807"/>
              <a:gd name="connsiteX63" fmla="*/ 3555025 w 8447993"/>
              <a:gd name="connsiteY63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29464 w 8447993"/>
              <a:gd name="connsiteY4" fmla="*/ 8454629 h 8524807"/>
              <a:gd name="connsiteX5" fmla="*/ 3804848 w 8447993"/>
              <a:gd name="connsiteY5" fmla="*/ 8371624 h 8524807"/>
              <a:gd name="connsiteX6" fmla="*/ 4291769 w 8447993"/>
              <a:gd name="connsiteY6" fmla="*/ 8095232 h 8524807"/>
              <a:gd name="connsiteX7" fmla="*/ 4575263 w 8447993"/>
              <a:gd name="connsiteY7" fmla="*/ 7905611 h 8524807"/>
              <a:gd name="connsiteX8" fmla="*/ 4921338 w 8447993"/>
              <a:gd name="connsiteY8" fmla="*/ 7624796 h 8524807"/>
              <a:gd name="connsiteX9" fmla="*/ 5231745 w 8447993"/>
              <a:gd name="connsiteY9" fmla="*/ 7360943 h 8524807"/>
              <a:gd name="connsiteX10" fmla="*/ 8447993 w 8447993"/>
              <a:gd name="connsiteY10" fmla="*/ 4469684 h 8524807"/>
              <a:gd name="connsiteX11" fmla="*/ 5292472 w 8447993"/>
              <a:gd name="connsiteY11" fmla="*/ 1629824 h 8524807"/>
              <a:gd name="connsiteX12" fmla="*/ 4816563 w 8447993"/>
              <a:gd name="connsiteY12" fmla="*/ 1208120 h 8524807"/>
              <a:gd name="connsiteX13" fmla="*/ 4580022 w 8447993"/>
              <a:gd name="connsiteY13" fmla="*/ 1036243 h 8524807"/>
              <a:gd name="connsiteX14" fmla="*/ 4348786 w 8447993"/>
              <a:gd name="connsiteY14" fmla="*/ 875041 h 8524807"/>
              <a:gd name="connsiteX15" fmla="*/ 4194444 w 8447993"/>
              <a:gd name="connsiteY15" fmla="*/ 776514 h 8524807"/>
              <a:gd name="connsiteX16" fmla="*/ 3996298 w 8447993"/>
              <a:gd name="connsiteY16" fmla="*/ 662714 h 8524807"/>
              <a:gd name="connsiteX17" fmla="*/ 3828946 w 8447993"/>
              <a:gd name="connsiteY17" fmla="*/ 570336 h 8524807"/>
              <a:gd name="connsiteX18" fmla="*/ 3667471 w 8447993"/>
              <a:gd name="connsiteY18" fmla="*/ 490576 h 8524807"/>
              <a:gd name="connsiteX19" fmla="*/ 3428640 w 8447993"/>
              <a:gd name="connsiteY19" fmla="*/ 393612 h 8524807"/>
              <a:gd name="connsiteX20" fmla="*/ 3195686 w 8447993"/>
              <a:gd name="connsiteY20" fmla="*/ 299895 h 8524807"/>
              <a:gd name="connsiteX21" fmla="*/ 2962732 w 8447993"/>
              <a:gd name="connsiteY21" fmla="*/ 224921 h 8524807"/>
              <a:gd name="connsiteX22" fmla="*/ 2779314 w 8447993"/>
              <a:gd name="connsiteY22" fmla="*/ 172707 h 8524807"/>
              <a:gd name="connsiteX23" fmla="*/ 2587863 w 8447993"/>
              <a:gd name="connsiteY23" fmla="*/ 127188 h 8524807"/>
              <a:gd name="connsiteX24" fmla="*/ 2396412 w 8447993"/>
              <a:gd name="connsiteY24" fmla="*/ 88362 h 8524807"/>
              <a:gd name="connsiteX25" fmla="*/ 2214333 w 8447993"/>
              <a:gd name="connsiteY25" fmla="*/ 57570 h 8524807"/>
              <a:gd name="connsiteX26" fmla="*/ 2020205 w 8447993"/>
              <a:gd name="connsiteY26" fmla="*/ 33471 h 8524807"/>
              <a:gd name="connsiteX27" fmla="*/ 1828755 w 8447993"/>
              <a:gd name="connsiteY27" fmla="*/ 14728 h 8524807"/>
              <a:gd name="connsiteX28" fmla="*/ 1680145 w 8447993"/>
              <a:gd name="connsiteY28" fmla="*/ 8034 h 8524807"/>
              <a:gd name="connsiteX29" fmla="*/ 1530198 w 8447993"/>
              <a:gd name="connsiteY29" fmla="*/ 0 h 8524807"/>
              <a:gd name="connsiteX30" fmla="*/ 1408365 w 8447993"/>
              <a:gd name="connsiteY30" fmla="*/ 1 h 8524807"/>
              <a:gd name="connsiteX31" fmla="*/ 1250385 w 8447993"/>
              <a:gd name="connsiteY31" fmla="*/ 2678 h 8524807"/>
              <a:gd name="connsiteX32" fmla="*/ 1124536 w 8447993"/>
              <a:gd name="connsiteY32" fmla="*/ 5354 h 8524807"/>
              <a:gd name="connsiteX33" fmla="*/ 1004042 w 8447993"/>
              <a:gd name="connsiteY33" fmla="*/ 10711 h 8524807"/>
              <a:gd name="connsiteX34" fmla="*/ 870161 w 8447993"/>
              <a:gd name="connsiteY34" fmla="*/ 20083 h 8524807"/>
              <a:gd name="connsiteX35" fmla="*/ 733601 w 8447993"/>
              <a:gd name="connsiteY35" fmla="*/ 33471 h 8524807"/>
              <a:gd name="connsiteX36" fmla="*/ 598381 w 8447993"/>
              <a:gd name="connsiteY36" fmla="*/ 49537 h 8524807"/>
              <a:gd name="connsiteX37" fmla="*/ 475210 w 8447993"/>
              <a:gd name="connsiteY37" fmla="*/ 70958 h 8524807"/>
              <a:gd name="connsiteX38" fmla="*/ 377475 w 8447993"/>
              <a:gd name="connsiteY38" fmla="*/ 88363 h 8524807"/>
              <a:gd name="connsiteX39" fmla="*/ 0 w 8447993"/>
              <a:gd name="connsiteY39" fmla="*/ 175948 h 8524807"/>
              <a:gd name="connsiteX40" fmla="*/ 165943 w 8447993"/>
              <a:gd name="connsiteY40" fmla="*/ 219567 h 8524807"/>
              <a:gd name="connsiteX41" fmla="*/ 291791 w 8447993"/>
              <a:gd name="connsiteY41" fmla="*/ 259731 h 8524807"/>
              <a:gd name="connsiteX42" fmla="*/ 405590 w 8447993"/>
              <a:gd name="connsiteY42" fmla="*/ 295879 h 8524807"/>
              <a:gd name="connsiteX43" fmla="*/ 493952 w 8447993"/>
              <a:gd name="connsiteY43" fmla="*/ 328011 h 8524807"/>
              <a:gd name="connsiteX44" fmla="*/ 622479 w 8447993"/>
              <a:gd name="connsiteY44" fmla="*/ 378887 h 8524807"/>
              <a:gd name="connsiteX45" fmla="*/ 745650 w 8447993"/>
              <a:gd name="connsiteY45" fmla="*/ 432438 h 8524807"/>
              <a:gd name="connsiteX46" fmla="*/ 874177 w 8447993"/>
              <a:gd name="connsiteY46" fmla="*/ 487330 h 8524807"/>
              <a:gd name="connsiteX47" fmla="*/ 985299 w 8447993"/>
              <a:gd name="connsiteY47" fmla="*/ 543561 h 8524807"/>
              <a:gd name="connsiteX48" fmla="*/ 1087049 w 8447993"/>
              <a:gd name="connsiteY48" fmla="*/ 595774 h 8524807"/>
              <a:gd name="connsiteX49" fmla="*/ 1188800 w 8447993"/>
              <a:gd name="connsiteY49" fmla="*/ 652005 h 8524807"/>
              <a:gd name="connsiteX50" fmla="*/ 1287872 w 8447993"/>
              <a:gd name="connsiteY50" fmla="*/ 708234 h 8524807"/>
              <a:gd name="connsiteX51" fmla="*/ 1400332 w 8447993"/>
              <a:gd name="connsiteY51" fmla="*/ 775175 h 8524807"/>
              <a:gd name="connsiteX52" fmla="*/ 1528859 w 8447993"/>
              <a:gd name="connsiteY52" fmla="*/ 854165 h 8524807"/>
              <a:gd name="connsiteX53" fmla="*/ 1650691 w 8447993"/>
              <a:gd name="connsiteY53" fmla="*/ 937173 h 8524807"/>
              <a:gd name="connsiteX54" fmla="*/ 1759135 w 8447993"/>
              <a:gd name="connsiteY54" fmla="*/ 1017501 h 8524807"/>
              <a:gd name="connsiteX55" fmla="*/ 1870257 w 8447993"/>
              <a:gd name="connsiteY55" fmla="*/ 1097831 h 8524807"/>
              <a:gd name="connsiteX56" fmla="*/ 1965313 w 8447993"/>
              <a:gd name="connsiteY56" fmla="*/ 1171465 h 8524807"/>
              <a:gd name="connsiteX57" fmla="*/ 2048320 w 8447993"/>
              <a:gd name="connsiteY57" fmla="*/ 1237068 h 8524807"/>
              <a:gd name="connsiteX58" fmla="*/ 2132666 w 8447993"/>
              <a:gd name="connsiteY58" fmla="*/ 1310702 h 8524807"/>
              <a:gd name="connsiteX59" fmla="*/ 2208977 w 8447993"/>
              <a:gd name="connsiteY59" fmla="*/ 1374966 h 8524807"/>
              <a:gd name="connsiteX60" fmla="*/ 2308050 w 8447993"/>
              <a:gd name="connsiteY60" fmla="*/ 1464666 h 8524807"/>
              <a:gd name="connsiteX61" fmla="*/ 3520752 w 8447993"/>
              <a:gd name="connsiteY61" fmla="*/ 2558739 h 8524807"/>
              <a:gd name="connsiteX62" fmla="*/ 5650426 w 8447993"/>
              <a:gd name="connsiteY62" fmla="*/ 4468912 h 8524807"/>
              <a:gd name="connsiteX63" fmla="*/ 3555025 w 8447993"/>
              <a:gd name="connsiteY63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29464 w 8447993"/>
              <a:gd name="connsiteY4" fmla="*/ 8454629 h 8524807"/>
              <a:gd name="connsiteX5" fmla="*/ 3804848 w 8447993"/>
              <a:gd name="connsiteY5" fmla="*/ 8371624 h 8524807"/>
              <a:gd name="connsiteX6" fmla="*/ 3948101 w 8447993"/>
              <a:gd name="connsiteY6" fmla="*/ 8288617 h 8524807"/>
              <a:gd name="connsiteX7" fmla="*/ 4291769 w 8447993"/>
              <a:gd name="connsiteY7" fmla="*/ 8095232 h 8524807"/>
              <a:gd name="connsiteX8" fmla="*/ 4575263 w 8447993"/>
              <a:gd name="connsiteY8" fmla="*/ 7905611 h 8524807"/>
              <a:gd name="connsiteX9" fmla="*/ 4921338 w 8447993"/>
              <a:gd name="connsiteY9" fmla="*/ 7624796 h 8524807"/>
              <a:gd name="connsiteX10" fmla="*/ 5231745 w 8447993"/>
              <a:gd name="connsiteY10" fmla="*/ 7360943 h 8524807"/>
              <a:gd name="connsiteX11" fmla="*/ 8447993 w 8447993"/>
              <a:gd name="connsiteY11" fmla="*/ 4469684 h 8524807"/>
              <a:gd name="connsiteX12" fmla="*/ 5292472 w 8447993"/>
              <a:gd name="connsiteY12" fmla="*/ 1629824 h 8524807"/>
              <a:gd name="connsiteX13" fmla="*/ 4816563 w 8447993"/>
              <a:gd name="connsiteY13" fmla="*/ 1208120 h 8524807"/>
              <a:gd name="connsiteX14" fmla="*/ 4580022 w 8447993"/>
              <a:gd name="connsiteY14" fmla="*/ 1036243 h 8524807"/>
              <a:gd name="connsiteX15" fmla="*/ 4348786 w 8447993"/>
              <a:gd name="connsiteY15" fmla="*/ 875041 h 8524807"/>
              <a:gd name="connsiteX16" fmla="*/ 4194444 w 8447993"/>
              <a:gd name="connsiteY16" fmla="*/ 776514 h 8524807"/>
              <a:gd name="connsiteX17" fmla="*/ 3996298 w 8447993"/>
              <a:gd name="connsiteY17" fmla="*/ 662714 h 8524807"/>
              <a:gd name="connsiteX18" fmla="*/ 3828946 w 8447993"/>
              <a:gd name="connsiteY18" fmla="*/ 570336 h 8524807"/>
              <a:gd name="connsiteX19" fmla="*/ 3667471 w 8447993"/>
              <a:gd name="connsiteY19" fmla="*/ 490576 h 8524807"/>
              <a:gd name="connsiteX20" fmla="*/ 3428640 w 8447993"/>
              <a:gd name="connsiteY20" fmla="*/ 393612 h 8524807"/>
              <a:gd name="connsiteX21" fmla="*/ 3195686 w 8447993"/>
              <a:gd name="connsiteY21" fmla="*/ 299895 h 8524807"/>
              <a:gd name="connsiteX22" fmla="*/ 2962732 w 8447993"/>
              <a:gd name="connsiteY22" fmla="*/ 224921 h 8524807"/>
              <a:gd name="connsiteX23" fmla="*/ 2779314 w 8447993"/>
              <a:gd name="connsiteY23" fmla="*/ 172707 h 8524807"/>
              <a:gd name="connsiteX24" fmla="*/ 2587863 w 8447993"/>
              <a:gd name="connsiteY24" fmla="*/ 127188 h 8524807"/>
              <a:gd name="connsiteX25" fmla="*/ 2396412 w 8447993"/>
              <a:gd name="connsiteY25" fmla="*/ 88362 h 8524807"/>
              <a:gd name="connsiteX26" fmla="*/ 2214333 w 8447993"/>
              <a:gd name="connsiteY26" fmla="*/ 57570 h 8524807"/>
              <a:gd name="connsiteX27" fmla="*/ 2020205 w 8447993"/>
              <a:gd name="connsiteY27" fmla="*/ 33471 h 8524807"/>
              <a:gd name="connsiteX28" fmla="*/ 1828755 w 8447993"/>
              <a:gd name="connsiteY28" fmla="*/ 14728 h 8524807"/>
              <a:gd name="connsiteX29" fmla="*/ 1680145 w 8447993"/>
              <a:gd name="connsiteY29" fmla="*/ 8034 h 8524807"/>
              <a:gd name="connsiteX30" fmla="*/ 1530198 w 8447993"/>
              <a:gd name="connsiteY30" fmla="*/ 0 h 8524807"/>
              <a:gd name="connsiteX31" fmla="*/ 1408365 w 8447993"/>
              <a:gd name="connsiteY31" fmla="*/ 1 h 8524807"/>
              <a:gd name="connsiteX32" fmla="*/ 1250385 w 8447993"/>
              <a:gd name="connsiteY32" fmla="*/ 2678 h 8524807"/>
              <a:gd name="connsiteX33" fmla="*/ 1124536 w 8447993"/>
              <a:gd name="connsiteY33" fmla="*/ 5354 h 8524807"/>
              <a:gd name="connsiteX34" fmla="*/ 1004042 w 8447993"/>
              <a:gd name="connsiteY34" fmla="*/ 10711 h 8524807"/>
              <a:gd name="connsiteX35" fmla="*/ 870161 w 8447993"/>
              <a:gd name="connsiteY35" fmla="*/ 20083 h 8524807"/>
              <a:gd name="connsiteX36" fmla="*/ 733601 w 8447993"/>
              <a:gd name="connsiteY36" fmla="*/ 33471 h 8524807"/>
              <a:gd name="connsiteX37" fmla="*/ 598381 w 8447993"/>
              <a:gd name="connsiteY37" fmla="*/ 49537 h 8524807"/>
              <a:gd name="connsiteX38" fmla="*/ 475210 w 8447993"/>
              <a:gd name="connsiteY38" fmla="*/ 70958 h 8524807"/>
              <a:gd name="connsiteX39" fmla="*/ 377475 w 8447993"/>
              <a:gd name="connsiteY39" fmla="*/ 88363 h 8524807"/>
              <a:gd name="connsiteX40" fmla="*/ 0 w 8447993"/>
              <a:gd name="connsiteY40" fmla="*/ 175948 h 8524807"/>
              <a:gd name="connsiteX41" fmla="*/ 165943 w 8447993"/>
              <a:gd name="connsiteY41" fmla="*/ 219567 h 8524807"/>
              <a:gd name="connsiteX42" fmla="*/ 291791 w 8447993"/>
              <a:gd name="connsiteY42" fmla="*/ 259731 h 8524807"/>
              <a:gd name="connsiteX43" fmla="*/ 405590 w 8447993"/>
              <a:gd name="connsiteY43" fmla="*/ 295879 h 8524807"/>
              <a:gd name="connsiteX44" fmla="*/ 493952 w 8447993"/>
              <a:gd name="connsiteY44" fmla="*/ 328011 h 8524807"/>
              <a:gd name="connsiteX45" fmla="*/ 622479 w 8447993"/>
              <a:gd name="connsiteY45" fmla="*/ 378887 h 8524807"/>
              <a:gd name="connsiteX46" fmla="*/ 745650 w 8447993"/>
              <a:gd name="connsiteY46" fmla="*/ 432438 h 8524807"/>
              <a:gd name="connsiteX47" fmla="*/ 874177 w 8447993"/>
              <a:gd name="connsiteY47" fmla="*/ 487330 h 8524807"/>
              <a:gd name="connsiteX48" fmla="*/ 985299 w 8447993"/>
              <a:gd name="connsiteY48" fmla="*/ 543561 h 8524807"/>
              <a:gd name="connsiteX49" fmla="*/ 1087049 w 8447993"/>
              <a:gd name="connsiteY49" fmla="*/ 595774 h 8524807"/>
              <a:gd name="connsiteX50" fmla="*/ 1188800 w 8447993"/>
              <a:gd name="connsiteY50" fmla="*/ 652005 h 8524807"/>
              <a:gd name="connsiteX51" fmla="*/ 1287872 w 8447993"/>
              <a:gd name="connsiteY51" fmla="*/ 708234 h 8524807"/>
              <a:gd name="connsiteX52" fmla="*/ 1400332 w 8447993"/>
              <a:gd name="connsiteY52" fmla="*/ 775175 h 8524807"/>
              <a:gd name="connsiteX53" fmla="*/ 1528859 w 8447993"/>
              <a:gd name="connsiteY53" fmla="*/ 854165 h 8524807"/>
              <a:gd name="connsiteX54" fmla="*/ 1650691 w 8447993"/>
              <a:gd name="connsiteY54" fmla="*/ 937173 h 8524807"/>
              <a:gd name="connsiteX55" fmla="*/ 1759135 w 8447993"/>
              <a:gd name="connsiteY55" fmla="*/ 1017501 h 8524807"/>
              <a:gd name="connsiteX56" fmla="*/ 1870257 w 8447993"/>
              <a:gd name="connsiteY56" fmla="*/ 1097831 h 8524807"/>
              <a:gd name="connsiteX57" fmla="*/ 1965313 w 8447993"/>
              <a:gd name="connsiteY57" fmla="*/ 1171465 h 8524807"/>
              <a:gd name="connsiteX58" fmla="*/ 2048320 w 8447993"/>
              <a:gd name="connsiteY58" fmla="*/ 1237068 h 8524807"/>
              <a:gd name="connsiteX59" fmla="*/ 2132666 w 8447993"/>
              <a:gd name="connsiteY59" fmla="*/ 1310702 h 8524807"/>
              <a:gd name="connsiteX60" fmla="*/ 2208977 w 8447993"/>
              <a:gd name="connsiteY60" fmla="*/ 1374966 h 8524807"/>
              <a:gd name="connsiteX61" fmla="*/ 2308050 w 8447993"/>
              <a:gd name="connsiteY61" fmla="*/ 1464666 h 8524807"/>
              <a:gd name="connsiteX62" fmla="*/ 3520752 w 8447993"/>
              <a:gd name="connsiteY62" fmla="*/ 2558739 h 8524807"/>
              <a:gd name="connsiteX63" fmla="*/ 5650426 w 8447993"/>
              <a:gd name="connsiteY63" fmla="*/ 4468912 h 8524807"/>
              <a:gd name="connsiteX64" fmla="*/ 3555025 w 8447993"/>
              <a:gd name="connsiteY64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3464939 w 8447993"/>
              <a:gd name="connsiteY3" fmla="*/ 8524807 h 8524807"/>
              <a:gd name="connsiteX4" fmla="*/ 3629464 w 8447993"/>
              <a:gd name="connsiteY4" fmla="*/ 8454629 h 8524807"/>
              <a:gd name="connsiteX5" fmla="*/ 3804848 w 8447993"/>
              <a:gd name="connsiteY5" fmla="*/ 8371624 h 8524807"/>
              <a:gd name="connsiteX6" fmla="*/ 3960151 w 8447993"/>
              <a:gd name="connsiteY6" fmla="*/ 8287278 h 8524807"/>
              <a:gd name="connsiteX7" fmla="*/ 4291769 w 8447993"/>
              <a:gd name="connsiteY7" fmla="*/ 8095232 h 8524807"/>
              <a:gd name="connsiteX8" fmla="*/ 4575263 w 8447993"/>
              <a:gd name="connsiteY8" fmla="*/ 7905611 h 8524807"/>
              <a:gd name="connsiteX9" fmla="*/ 4921338 w 8447993"/>
              <a:gd name="connsiteY9" fmla="*/ 7624796 h 8524807"/>
              <a:gd name="connsiteX10" fmla="*/ 5231745 w 8447993"/>
              <a:gd name="connsiteY10" fmla="*/ 7360943 h 8524807"/>
              <a:gd name="connsiteX11" fmla="*/ 8447993 w 8447993"/>
              <a:gd name="connsiteY11" fmla="*/ 4469684 h 8524807"/>
              <a:gd name="connsiteX12" fmla="*/ 5292472 w 8447993"/>
              <a:gd name="connsiteY12" fmla="*/ 1629824 h 8524807"/>
              <a:gd name="connsiteX13" fmla="*/ 4816563 w 8447993"/>
              <a:gd name="connsiteY13" fmla="*/ 1208120 h 8524807"/>
              <a:gd name="connsiteX14" fmla="*/ 4580022 w 8447993"/>
              <a:gd name="connsiteY14" fmla="*/ 1036243 h 8524807"/>
              <a:gd name="connsiteX15" fmla="*/ 4348786 w 8447993"/>
              <a:gd name="connsiteY15" fmla="*/ 875041 h 8524807"/>
              <a:gd name="connsiteX16" fmla="*/ 4194444 w 8447993"/>
              <a:gd name="connsiteY16" fmla="*/ 776514 h 8524807"/>
              <a:gd name="connsiteX17" fmla="*/ 3996298 w 8447993"/>
              <a:gd name="connsiteY17" fmla="*/ 662714 h 8524807"/>
              <a:gd name="connsiteX18" fmla="*/ 3828946 w 8447993"/>
              <a:gd name="connsiteY18" fmla="*/ 570336 h 8524807"/>
              <a:gd name="connsiteX19" fmla="*/ 3667471 w 8447993"/>
              <a:gd name="connsiteY19" fmla="*/ 490576 h 8524807"/>
              <a:gd name="connsiteX20" fmla="*/ 3428640 w 8447993"/>
              <a:gd name="connsiteY20" fmla="*/ 393612 h 8524807"/>
              <a:gd name="connsiteX21" fmla="*/ 3195686 w 8447993"/>
              <a:gd name="connsiteY21" fmla="*/ 299895 h 8524807"/>
              <a:gd name="connsiteX22" fmla="*/ 2962732 w 8447993"/>
              <a:gd name="connsiteY22" fmla="*/ 224921 h 8524807"/>
              <a:gd name="connsiteX23" fmla="*/ 2779314 w 8447993"/>
              <a:gd name="connsiteY23" fmla="*/ 172707 h 8524807"/>
              <a:gd name="connsiteX24" fmla="*/ 2587863 w 8447993"/>
              <a:gd name="connsiteY24" fmla="*/ 127188 h 8524807"/>
              <a:gd name="connsiteX25" fmla="*/ 2396412 w 8447993"/>
              <a:gd name="connsiteY25" fmla="*/ 88362 h 8524807"/>
              <a:gd name="connsiteX26" fmla="*/ 2214333 w 8447993"/>
              <a:gd name="connsiteY26" fmla="*/ 57570 h 8524807"/>
              <a:gd name="connsiteX27" fmla="*/ 2020205 w 8447993"/>
              <a:gd name="connsiteY27" fmla="*/ 33471 h 8524807"/>
              <a:gd name="connsiteX28" fmla="*/ 1828755 w 8447993"/>
              <a:gd name="connsiteY28" fmla="*/ 14728 h 8524807"/>
              <a:gd name="connsiteX29" fmla="*/ 1680145 w 8447993"/>
              <a:gd name="connsiteY29" fmla="*/ 8034 h 8524807"/>
              <a:gd name="connsiteX30" fmla="*/ 1530198 w 8447993"/>
              <a:gd name="connsiteY30" fmla="*/ 0 h 8524807"/>
              <a:gd name="connsiteX31" fmla="*/ 1408365 w 8447993"/>
              <a:gd name="connsiteY31" fmla="*/ 1 h 8524807"/>
              <a:gd name="connsiteX32" fmla="*/ 1250385 w 8447993"/>
              <a:gd name="connsiteY32" fmla="*/ 2678 h 8524807"/>
              <a:gd name="connsiteX33" fmla="*/ 1124536 w 8447993"/>
              <a:gd name="connsiteY33" fmla="*/ 5354 h 8524807"/>
              <a:gd name="connsiteX34" fmla="*/ 1004042 w 8447993"/>
              <a:gd name="connsiteY34" fmla="*/ 10711 h 8524807"/>
              <a:gd name="connsiteX35" fmla="*/ 870161 w 8447993"/>
              <a:gd name="connsiteY35" fmla="*/ 20083 h 8524807"/>
              <a:gd name="connsiteX36" fmla="*/ 733601 w 8447993"/>
              <a:gd name="connsiteY36" fmla="*/ 33471 h 8524807"/>
              <a:gd name="connsiteX37" fmla="*/ 598381 w 8447993"/>
              <a:gd name="connsiteY37" fmla="*/ 49537 h 8524807"/>
              <a:gd name="connsiteX38" fmla="*/ 475210 w 8447993"/>
              <a:gd name="connsiteY38" fmla="*/ 70958 h 8524807"/>
              <a:gd name="connsiteX39" fmla="*/ 377475 w 8447993"/>
              <a:gd name="connsiteY39" fmla="*/ 88363 h 8524807"/>
              <a:gd name="connsiteX40" fmla="*/ 0 w 8447993"/>
              <a:gd name="connsiteY40" fmla="*/ 175948 h 8524807"/>
              <a:gd name="connsiteX41" fmla="*/ 165943 w 8447993"/>
              <a:gd name="connsiteY41" fmla="*/ 219567 h 8524807"/>
              <a:gd name="connsiteX42" fmla="*/ 291791 w 8447993"/>
              <a:gd name="connsiteY42" fmla="*/ 259731 h 8524807"/>
              <a:gd name="connsiteX43" fmla="*/ 405590 w 8447993"/>
              <a:gd name="connsiteY43" fmla="*/ 295879 h 8524807"/>
              <a:gd name="connsiteX44" fmla="*/ 493952 w 8447993"/>
              <a:gd name="connsiteY44" fmla="*/ 328011 h 8524807"/>
              <a:gd name="connsiteX45" fmla="*/ 622479 w 8447993"/>
              <a:gd name="connsiteY45" fmla="*/ 378887 h 8524807"/>
              <a:gd name="connsiteX46" fmla="*/ 745650 w 8447993"/>
              <a:gd name="connsiteY46" fmla="*/ 432438 h 8524807"/>
              <a:gd name="connsiteX47" fmla="*/ 874177 w 8447993"/>
              <a:gd name="connsiteY47" fmla="*/ 487330 h 8524807"/>
              <a:gd name="connsiteX48" fmla="*/ 985299 w 8447993"/>
              <a:gd name="connsiteY48" fmla="*/ 543561 h 8524807"/>
              <a:gd name="connsiteX49" fmla="*/ 1087049 w 8447993"/>
              <a:gd name="connsiteY49" fmla="*/ 595774 h 8524807"/>
              <a:gd name="connsiteX50" fmla="*/ 1188800 w 8447993"/>
              <a:gd name="connsiteY50" fmla="*/ 652005 h 8524807"/>
              <a:gd name="connsiteX51" fmla="*/ 1287872 w 8447993"/>
              <a:gd name="connsiteY51" fmla="*/ 708234 h 8524807"/>
              <a:gd name="connsiteX52" fmla="*/ 1400332 w 8447993"/>
              <a:gd name="connsiteY52" fmla="*/ 775175 h 8524807"/>
              <a:gd name="connsiteX53" fmla="*/ 1528859 w 8447993"/>
              <a:gd name="connsiteY53" fmla="*/ 854165 h 8524807"/>
              <a:gd name="connsiteX54" fmla="*/ 1650691 w 8447993"/>
              <a:gd name="connsiteY54" fmla="*/ 937173 h 8524807"/>
              <a:gd name="connsiteX55" fmla="*/ 1759135 w 8447993"/>
              <a:gd name="connsiteY55" fmla="*/ 1017501 h 8524807"/>
              <a:gd name="connsiteX56" fmla="*/ 1870257 w 8447993"/>
              <a:gd name="connsiteY56" fmla="*/ 1097831 h 8524807"/>
              <a:gd name="connsiteX57" fmla="*/ 1965313 w 8447993"/>
              <a:gd name="connsiteY57" fmla="*/ 1171465 h 8524807"/>
              <a:gd name="connsiteX58" fmla="*/ 2048320 w 8447993"/>
              <a:gd name="connsiteY58" fmla="*/ 1237068 h 8524807"/>
              <a:gd name="connsiteX59" fmla="*/ 2132666 w 8447993"/>
              <a:gd name="connsiteY59" fmla="*/ 1310702 h 8524807"/>
              <a:gd name="connsiteX60" fmla="*/ 2208977 w 8447993"/>
              <a:gd name="connsiteY60" fmla="*/ 1374966 h 8524807"/>
              <a:gd name="connsiteX61" fmla="*/ 2308050 w 8447993"/>
              <a:gd name="connsiteY61" fmla="*/ 1464666 h 8524807"/>
              <a:gd name="connsiteX62" fmla="*/ 3520752 w 8447993"/>
              <a:gd name="connsiteY62" fmla="*/ 2558739 h 8524807"/>
              <a:gd name="connsiteX63" fmla="*/ 5650426 w 8447993"/>
              <a:gd name="connsiteY63" fmla="*/ 4468912 h 8524807"/>
              <a:gd name="connsiteX64" fmla="*/ 3555025 w 8447993"/>
              <a:gd name="connsiteY64" fmla="*/ 6340168 h 8524807"/>
              <a:gd name="connsiteX0" fmla="*/ 2936571 w 8447993"/>
              <a:gd name="connsiteY0" fmla="*/ 6903859 h 8524807"/>
              <a:gd name="connsiteX1" fmla="*/ 2117793 w 8447993"/>
              <a:gd name="connsiteY1" fmla="*/ 7639583 h 8524807"/>
              <a:gd name="connsiteX2" fmla="*/ 1801125 w 8447993"/>
              <a:gd name="connsiteY2" fmla="*/ 7886216 h 8524807"/>
              <a:gd name="connsiteX3" fmla="*/ 2566442 w 8447993"/>
              <a:gd name="connsiteY3" fmla="*/ 8181958 h 8524807"/>
              <a:gd name="connsiteX4" fmla="*/ 3464939 w 8447993"/>
              <a:gd name="connsiteY4" fmla="*/ 8524807 h 8524807"/>
              <a:gd name="connsiteX5" fmla="*/ 3629464 w 8447993"/>
              <a:gd name="connsiteY5" fmla="*/ 8454629 h 8524807"/>
              <a:gd name="connsiteX6" fmla="*/ 3804848 w 8447993"/>
              <a:gd name="connsiteY6" fmla="*/ 8371624 h 8524807"/>
              <a:gd name="connsiteX7" fmla="*/ 3960151 w 8447993"/>
              <a:gd name="connsiteY7" fmla="*/ 8287278 h 8524807"/>
              <a:gd name="connsiteX8" fmla="*/ 4291769 w 8447993"/>
              <a:gd name="connsiteY8" fmla="*/ 8095232 h 8524807"/>
              <a:gd name="connsiteX9" fmla="*/ 4575263 w 8447993"/>
              <a:gd name="connsiteY9" fmla="*/ 7905611 h 8524807"/>
              <a:gd name="connsiteX10" fmla="*/ 4921338 w 8447993"/>
              <a:gd name="connsiteY10" fmla="*/ 7624796 h 8524807"/>
              <a:gd name="connsiteX11" fmla="*/ 5231745 w 8447993"/>
              <a:gd name="connsiteY11" fmla="*/ 7360943 h 8524807"/>
              <a:gd name="connsiteX12" fmla="*/ 8447993 w 8447993"/>
              <a:gd name="connsiteY12" fmla="*/ 4469684 h 8524807"/>
              <a:gd name="connsiteX13" fmla="*/ 5292472 w 8447993"/>
              <a:gd name="connsiteY13" fmla="*/ 1629824 h 8524807"/>
              <a:gd name="connsiteX14" fmla="*/ 4816563 w 8447993"/>
              <a:gd name="connsiteY14" fmla="*/ 1208120 h 8524807"/>
              <a:gd name="connsiteX15" fmla="*/ 4580022 w 8447993"/>
              <a:gd name="connsiteY15" fmla="*/ 1036243 h 8524807"/>
              <a:gd name="connsiteX16" fmla="*/ 4348786 w 8447993"/>
              <a:gd name="connsiteY16" fmla="*/ 875041 h 8524807"/>
              <a:gd name="connsiteX17" fmla="*/ 4194444 w 8447993"/>
              <a:gd name="connsiteY17" fmla="*/ 776514 h 8524807"/>
              <a:gd name="connsiteX18" fmla="*/ 3996298 w 8447993"/>
              <a:gd name="connsiteY18" fmla="*/ 662714 h 8524807"/>
              <a:gd name="connsiteX19" fmla="*/ 3828946 w 8447993"/>
              <a:gd name="connsiteY19" fmla="*/ 570336 h 8524807"/>
              <a:gd name="connsiteX20" fmla="*/ 3667471 w 8447993"/>
              <a:gd name="connsiteY20" fmla="*/ 490576 h 8524807"/>
              <a:gd name="connsiteX21" fmla="*/ 3428640 w 8447993"/>
              <a:gd name="connsiteY21" fmla="*/ 393612 h 8524807"/>
              <a:gd name="connsiteX22" fmla="*/ 3195686 w 8447993"/>
              <a:gd name="connsiteY22" fmla="*/ 299895 h 8524807"/>
              <a:gd name="connsiteX23" fmla="*/ 2962732 w 8447993"/>
              <a:gd name="connsiteY23" fmla="*/ 224921 h 8524807"/>
              <a:gd name="connsiteX24" fmla="*/ 2779314 w 8447993"/>
              <a:gd name="connsiteY24" fmla="*/ 172707 h 8524807"/>
              <a:gd name="connsiteX25" fmla="*/ 2587863 w 8447993"/>
              <a:gd name="connsiteY25" fmla="*/ 127188 h 8524807"/>
              <a:gd name="connsiteX26" fmla="*/ 2396412 w 8447993"/>
              <a:gd name="connsiteY26" fmla="*/ 88362 h 8524807"/>
              <a:gd name="connsiteX27" fmla="*/ 2214333 w 8447993"/>
              <a:gd name="connsiteY27" fmla="*/ 57570 h 8524807"/>
              <a:gd name="connsiteX28" fmla="*/ 2020205 w 8447993"/>
              <a:gd name="connsiteY28" fmla="*/ 33471 h 8524807"/>
              <a:gd name="connsiteX29" fmla="*/ 1828755 w 8447993"/>
              <a:gd name="connsiteY29" fmla="*/ 14728 h 8524807"/>
              <a:gd name="connsiteX30" fmla="*/ 1680145 w 8447993"/>
              <a:gd name="connsiteY30" fmla="*/ 8034 h 8524807"/>
              <a:gd name="connsiteX31" fmla="*/ 1530198 w 8447993"/>
              <a:gd name="connsiteY31" fmla="*/ 0 h 8524807"/>
              <a:gd name="connsiteX32" fmla="*/ 1408365 w 8447993"/>
              <a:gd name="connsiteY32" fmla="*/ 1 h 8524807"/>
              <a:gd name="connsiteX33" fmla="*/ 1250385 w 8447993"/>
              <a:gd name="connsiteY33" fmla="*/ 2678 h 8524807"/>
              <a:gd name="connsiteX34" fmla="*/ 1124536 w 8447993"/>
              <a:gd name="connsiteY34" fmla="*/ 5354 h 8524807"/>
              <a:gd name="connsiteX35" fmla="*/ 1004042 w 8447993"/>
              <a:gd name="connsiteY35" fmla="*/ 10711 h 8524807"/>
              <a:gd name="connsiteX36" fmla="*/ 870161 w 8447993"/>
              <a:gd name="connsiteY36" fmla="*/ 20083 h 8524807"/>
              <a:gd name="connsiteX37" fmla="*/ 733601 w 8447993"/>
              <a:gd name="connsiteY37" fmla="*/ 33471 h 8524807"/>
              <a:gd name="connsiteX38" fmla="*/ 598381 w 8447993"/>
              <a:gd name="connsiteY38" fmla="*/ 49537 h 8524807"/>
              <a:gd name="connsiteX39" fmla="*/ 475210 w 8447993"/>
              <a:gd name="connsiteY39" fmla="*/ 70958 h 8524807"/>
              <a:gd name="connsiteX40" fmla="*/ 377475 w 8447993"/>
              <a:gd name="connsiteY40" fmla="*/ 88363 h 8524807"/>
              <a:gd name="connsiteX41" fmla="*/ 0 w 8447993"/>
              <a:gd name="connsiteY41" fmla="*/ 175948 h 8524807"/>
              <a:gd name="connsiteX42" fmla="*/ 165943 w 8447993"/>
              <a:gd name="connsiteY42" fmla="*/ 219567 h 8524807"/>
              <a:gd name="connsiteX43" fmla="*/ 291791 w 8447993"/>
              <a:gd name="connsiteY43" fmla="*/ 259731 h 8524807"/>
              <a:gd name="connsiteX44" fmla="*/ 405590 w 8447993"/>
              <a:gd name="connsiteY44" fmla="*/ 295879 h 8524807"/>
              <a:gd name="connsiteX45" fmla="*/ 493952 w 8447993"/>
              <a:gd name="connsiteY45" fmla="*/ 328011 h 8524807"/>
              <a:gd name="connsiteX46" fmla="*/ 622479 w 8447993"/>
              <a:gd name="connsiteY46" fmla="*/ 378887 h 8524807"/>
              <a:gd name="connsiteX47" fmla="*/ 745650 w 8447993"/>
              <a:gd name="connsiteY47" fmla="*/ 432438 h 8524807"/>
              <a:gd name="connsiteX48" fmla="*/ 874177 w 8447993"/>
              <a:gd name="connsiteY48" fmla="*/ 487330 h 8524807"/>
              <a:gd name="connsiteX49" fmla="*/ 985299 w 8447993"/>
              <a:gd name="connsiteY49" fmla="*/ 543561 h 8524807"/>
              <a:gd name="connsiteX50" fmla="*/ 1087049 w 8447993"/>
              <a:gd name="connsiteY50" fmla="*/ 595774 h 8524807"/>
              <a:gd name="connsiteX51" fmla="*/ 1188800 w 8447993"/>
              <a:gd name="connsiteY51" fmla="*/ 652005 h 8524807"/>
              <a:gd name="connsiteX52" fmla="*/ 1287872 w 8447993"/>
              <a:gd name="connsiteY52" fmla="*/ 708234 h 8524807"/>
              <a:gd name="connsiteX53" fmla="*/ 1400332 w 8447993"/>
              <a:gd name="connsiteY53" fmla="*/ 775175 h 8524807"/>
              <a:gd name="connsiteX54" fmla="*/ 1528859 w 8447993"/>
              <a:gd name="connsiteY54" fmla="*/ 854165 h 8524807"/>
              <a:gd name="connsiteX55" fmla="*/ 1650691 w 8447993"/>
              <a:gd name="connsiteY55" fmla="*/ 937173 h 8524807"/>
              <a:gd name="connsiteX56" fmla="*/ 1759135 w 8447993"/>
              <a:gd name="connsiteY56" fmla="*/ 1017501 h 8524807"/>
              <a:gd name="connsiteX57" fmla="*/ 1870257 w 8447993"/>
              <a:gd name="connsiteY57" fmla="*/ 1097831 h 8524807"/>
              <a:gd name="connsiteX58" fmla="*/ 1965313 w 8447993"/>
              <a:gd name="connsiteY58" fmla="*/ 1171465 h 8524807"/>
              <a:gd name="connsiteX59" fmla="*/ 2048320 w 8447993"/>
              <a:gd name="connsiteY59" fmla="*/ 1237068 h 8524807"/>
              <a:gd name="connsiteX60" fmla="*/ 2132666 w 8447993"/>
              <a:gd name="connsiteY60" fmla="*/ 1310702 h 8524807"/>
              <a:gd name="connsiteX61" fmla="*/ 2208977 w 8447993"/>
              <a:gd name="connsiteY61" fmla="*/ 1374966 h 8524807"/>
              <a:gd name="connsiteX62" fmla="*/ 2308050 w 8447993"/>
              <a:gd name="connsiteY62" fmla="*/ 1464666 h 8524807"/>
              <a:gd name="connsiteX63" fmla="*/ 3520752 w 8447993"/>
              <a:gd name="connsiteY63" fmla="*/ 2558739 h 8524807"/>
              <a:gd name="connsiteX64" fmla="*/ 5650426 w 8447993"/>
              <a:gd name="connsiteY64" fmla="*/ 4468912 h 8524807"/>
              <a:gd name="connsiteX65" fmla="*/ 3555025 w 8447993"/>
              <a:gd name="connsiteY65" fmla="*/ 6340168 h 8524807"/>
              <a:gd name="connsiteX0" fmla="*/ 2936571 w 8447993"/>
              <a:gd name="connsiteY0" fmla="*/ 6903859 h 8931695"/>
              <a:gd name="connsiteX1" fmla="*/ 2117793 w 8447993"/>
              <a:gd name="connsiteY1" fmla="*/ 7639583 h 8931695"/>
              <a:gd name="connsiteX2" fmla="*/ 1801125 w 8447993"/>
              <a:gd name="connsiteY2" fmla="*/ 7886216 h 8931695"/>
              <a:gd name="connsiteX3" fmla="*/ 1402563 w 8447993"/>
              <a:gd name="connsiteY3" fmla="*/ 8931695 h 8931695"/>
              <a:gd name="connsiteX4" fmla="*/ 3464939 w 8447993"/>
              <a:gd name="connsiteY4" fmla="*/ 8524807 h 8931695"/>
              <a:gd name="connsiteX5" fmla="*/ 3629464 w 8447993"/>
              <a:gd name="connsiteY5" fmla="*/ 8454629 h 8931695"/>
              <a:gd name="connsiteX6" fmla="*/ 3804848 w 8447993"/>
              <a:gd name="connsiteY6" fmla="*/ 8371624 h 8931695"/>
              <a:gd name="connsiteX7" fmla="*/ 3960151 w 8447993"/>
              <a:gd name="connsiteY7" fmla="*/ 8287278 h 8931695"/>
              <a:gd name="connsiteX8" fmla="*/ 4291769 w 8447993"/>
              <a:gd name="connsiteY8" fmla="*/ 8095232 h 8931695"/>
              <a:gd name="connsiteX9" fmla="*/ 4575263 w 8447993"/>
              <a:gd name="connsiteY9" fmla="*/ 7905611 h 8931695"/>
              <a:gd name="connsiteX10" fmla="*/ 4921338 w 8447993"/>
              <a:gd name="connsiteY10" fmla="*/ 7624796 h 8931695"/>
              <a:gd name="connsiteX11" fmla="*/ 5231745 w 8447993"/>
              <a:gd name="connsiteY11" fmla="*/ 7360943 h 8931695"/>
              <a:gd name="connsiteX12" fmla="*/ 8447993 w 8447993"/>
              <a:gd name="connsiteY12" fmla="*/ 4469684 h 8931695"/>
              <a:gd name="connsiteX13" fmla="*/ 5292472 w 8447993"/>
              <a:gd name="connsiteY13" fmla="*/ 1629824 h 8931695"/>
              <a:gd name="connsiteX14" fmla="*/ 4816563 w 8447993"/>
              <a:gd name="connsiteY14" fmla="*/ 1208120 h 8931695"/>
              <a:gd name="connsiteX15" fmla="*/ 4580022 w 8447993"/>
              <a:gd name="connsiteY15" fmla="*/ 1036243 h 8931695"/>
              <a:gd name="connsiteX16" fmla="*/ 4348786 w 8447993"/>
              <a:gd name="connsiteY16" fmla="*/ 875041 h 8931695"/>
              <a:gd name="connsiteX17" fmla="*/ 4194444 w 8447993"/>
              <a:gd name="connsiteY17" fmla="*/ 776514 h 8931695"/>
              <a:gd name="connsiteX18" fmla="*/ 3996298 w 8447993"/>
              <a:gd name="connsiteY18" fmla="*/ 662714 h 8931695"/>
              <a:gd name="connsiteX19" fmla="*/ 3828946 w 8447993"/>
              <a:gd name="connsiteY19" fmla="*/ 570336 h 8931695"/>
              <a:gd name="connsiteX20" fmla="*/ 3667471 w 8447993"/>
              <a:gd name="connsiteY20" fmla="*/ 490576 h 8931695"/>
              <a:gd name="connsiteX21" fmla="*/ 3428640 w 8447993"/>
              <a:gd name="connsiteY21" fmla="*/ 393612 h 8931695"/>
              <a:gd name="connsiteX22" fmla="*/ 3195686 w 8447993"/>
              <a:gd name="connsiteY22" fmla="*/ 299895 h 8931695"/>
              <a:gd name="connsiteX23" fmla="*/ 2962732 w 8447993"/>
              <a:gd name="connsiteY23" fmla="*/ 224921 h 8931695"/>
              <a:gd name="connsiteX24" fmla="*/ 2779314 w 8447993"/>
              <a:gd name="connsiteY24" fmla="*/ 172707 h 8931695"/>
              <a:gd name="connsiteX25" fmla="*/ 2587863 w 8447993"/>
              <a:gd name="connsiteY25" fmla="*/ 127188 h 8931695"/>
              <a:gd name="connsiteX26" fmla="*/ 2396412 w 8447993"/>
              <a:gd name="connsiteY26" fmla="*/ 88362 h 8931695"/>
              <a:gd name="connsiteX27" fmla="*/ 2214333 w 8447993"/>
              <a:gd name="connsiteY27" fmla="*/ 57570 h 8931695"/>
              <a:gd name="connsiteX28" fmla="*/ 2020205 w 8447993"/>
              <a:gd name="connsiteY28" fmla="*/ 33471 h 8931695"/>
              <a:gd name="connsiteX29" fmla="*/ 1828755 w 8447993"/>
              <a:gd name="connsiteY29" fmla="*/ 14728 h 8931695"/>
              <a:gd name="connsiteX30" fmla="*/ 1680145 w 8447993"/>
              <a:gd name="connsiteY30" fmla="*/ 8034 h 8931695"/>
              <a:gd name="connsiteX31" fmla="*/ 1530198 w 8447993"/>
              <a:gd name="connsiteY31" fmla="*/ 0 h 8931695"/>
              <a:gd name="connsiteX32" fmla="*/ 1408365 w 8447993"/>
              <a:gd name="connsiteY32" fmla="*/ 1 h 8931695"/>
              <a:gd name="connsiteX33" fmla="*/ 1250385 w 8447993"/>
              <a:gd name="connsiteY33" fmla="*/ 2678 h 8931695"/>
              <a:gd name="connsiteX34" fmla="*/ 1124536 w 8447993"/>
              <a:gd name="connsiteY34" fmla="*/ 5354 h 8931695"/>
              <a:gd name="connsiteX35" fmla="*/ 1004042 w 8447993"/>
              <a:gd name="connsiteY35" fmla="*/ 10711 h 8931695"/>
              <a:gd name="connsiteX36" fmla="*/ 870161 w 8447993"/>
              <a:gd name="connsiteY36" fmla="*/ 20083 h 8931695"/>
              <a:gd name="connsiteX37" fmla="*/ 733601 w 8447993"/>
              <a:gd name="connsiteY37" fmla="*/ 33471 h 8931695"/>
              <a:gd name="connsiteX38" fmla="*/ 598381 w 8447993"/>
              <a:gd name="connsiteY38" fmla="*/ 49537 h 8931695"/>
              <a:gd name="connsiteX39" fmla="*/ 475210 w 8447993"/>
              <a:gd name="connsiteY39" fmla="*/ 70958 h 8931695"/>
              <a:gd name="connsiteX40" fmla="*/ 377475 w 8447993"/>
              <a:gd name="connsiteY40" fmla="*/ 88363 h 8931695"/>
              <a:gd name="connsiteX41" fmla="*/ 0 w 8447993"/>
              <a:gd name="connsiteY41" fmla="*/ 175948 h 8931695"/>
              <a:gd name="connsiteX42" fmla="*/ 165943 w 8447993"/>
              <a:gd name="connsiteY42" fmla="*/ 219567 h 8931695"/>
              <a:gd name="connsiteX43" fmla="*/ 291791 w 8447993"/>
              <a:gd name="connsiteY43" fmla="*/ 259731 h 8931695"/>
              <a:gd name="connsiteX44" fmla="*/ 405590 w 8447993"/>
              <a:gd name="connsiteY44" fmla="*/ 295879 h 8931695"/>
              <a:gd name="connsiteX45" fmla="*/ 493952 w 8447993"/>
              <a:gd name="connsiteY45" fmla="*/ 328011 h 8931695"/>
              <a:gd name="connsiteX46" fmla="*/ 622479 w 8447993"/>
              <a:gd name="connsiteY46" fmla="*/ 378887 h 8931695"/>
              <a:gd name="connsiteX47" fmla="*/ 745650 w 8447993"/>
              <a:gd name="connsiteY47" fmla="*/ 432438 h 8931695"/>
              <a:gd name="connsiteX48" fmla="*/ 874177 w 8447993"/>
              <a:gd name="connsiteY48" fmla="*/ 487330 h 8931695"/>
              <a:gd name="connsiteX49" fmla="*/ 985299 w 8447993"/>
              <a:gd name="connsiteY49" fmla="*/ 543561 h 8931695"/>
              <a:gd name="connsiteX50" fmla="*/ 1087049 w 8447993"/>
              <a:gd name="connsiteY50" fmla="*/ 595774 h 8931695"/>
              <a:gd name="connsiteX51" fmla="*/ 1188800 w 8447993"/>
              <a:gd name="connsiteY51" fmla="*/ 652005 h 8931695"/>
              <a:gd name="connsiteX52" fmla="*/ 1287872 w 8447993"/>
              <a:gd name="connsiteY52" fmla="*/ 708234 h 8931695"/>
              <a:gd name="connsiteX53" fmla="*/ 1400332 w 8447993"/>
              <a:gd name="connsiteY53" fmla="*/ 775175 h 8931695"/>
              <a:gd name="connsiteX54" fmla="*/ 1528859 w 8447993"/>
              <a:gd name="connsiteY54" fmla="*/ 854165 h 8931695"/>
              <a:gd name="connsiteX55" fmla="*/ 1650691 w 8447993"/>
              <a:gd name="connsiteY55" fmla="*/ 937173 h 8931695"/>
              <a:gd name="connsiteX56" fmla="*/ 1759135 w 8447993"/>
              <a:gd name="connsiteY56" fmla="*/ 1017501 h 8931695"/>
              <a:gd name="connsiteX57" fmla="*/ 1870257 w 8447993"/>
              <a:gd name="connsiteY57" fmla="*/ 1097831 h 8931695"/>
              <a:gd name="connsiteX58" fmla="*/ 1965313 w 8447993"/>
              <a:gd name="connsiteY58" fmla="*/ 1171465 h 8931695"/>
              <a:gd name="connsiteX59" fmla="*/ 2048320 w 8447993"/>
              <a:gd name="connsiteY59" fmla="*/ 1237068 h 8931695"/>
              <a:gd name="connsiteX60" fmla="*/ 2132666 w 8447993"/>
              <a:gd name="connsiteY60" fmla="*/ 1310702 h 8931695"/>
              <a:gd name="connsiteX61" fmla="*/ 2208977 w 8447993"/>
              <a:gd name="connsiteY61" fmla="*/ 1374966 h 8931695"/>
              <a:gd name="connsiteX62" fmla="*/ 2308050 w 8447993"/>
              <a:gd name="connsiteY62" fmla="*/ 1464666 h 8931695"/>
              <a:gd name="connsiteX63" fmla="*/ 3520752 w 8447993"/>
              <a:gd name="connsiteY63" fmla="*/ 2558739 h 8931695"/>
              <a:gd name="connsiteX64" fmla="*/ 5650426 w 8447993"/>
              <a:gd name="connsiteY64" fmla="*/ 4468912 h 8931695"/>
              <a:gd name="connsiteX65" fmla="*/ 3555025 w 8447993"/>
              <a:gd name="connsiteY65" fmla="*/ 6340168 h 8931695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3464939 w 8447993"/>
              <a:gd name="connsiteY4" fmla="*/ 8524807 h 8937050"/>
              <a:gd name="connsiteX5" fmla="*/ 3629464 w 8447993"/>
              <a:gd name="connsiteY5" fmla="*/ 8454629 h 8937050"/>
              <a:gd name="connsiteX6" fmla="*/ 3804848 w 8447993"/>
              <a:gd name="connsiteY6" fmla="*/ 8371624 h 8937050"/>
              <a:gd name="connsiteX7" fmla="*/ 3960151 w 8447993"/>
              <a:gd name="connsiteY7" fmla="*/ 8287278 h 8937050"/>
              <a:gd name="connsiteX8" fmla="*/ 4291769 w 8447993"/>
              <a:gd name="connsiteY8" fmla="*/ 8095232 h 8937050"/>
              <a:gd name="connsiteX9" fmla="*/ 4575263 w 8447993"/>
              <a:gd name="connsiteY9" fmla="*/ 7905611 h 8937050"/>
              <a:gd name="connsiteX10" fmla="*/ 4921338 w 8447993"/>
              <a:gd name="connsiteY10" fmla="*/ 7624796 h 8937050"/>
              <a:gd name="connsiteX11" fmla="*/ 5231745 w 8447993"/>
              <a:gd name="connsiteY11" fmla="*/ 7360943 h 8937050"/>
              <a:gd name="connsiteX12" fmla="*/ 8447993 w 8447993"/>
              <a:gd name="connsiteY12" fmla="*/ 4469684 h 8937050"/>
              <a:gd name="connsiteX13" fmla="*/ 5292472 w 8447993"/>
              <a:gd name="connsiteY13" fmla="*/ 1629824 h 8937050"/>
              <a:gd name="connsiteX14" fmla="*/ 4816563 w 8447993"/>
              <a:gd name="connsiteY14" fmla="*/ 1208120 h 8937050"/>
              <a:gd name="connsiteX15" fmla="*/ 4580022 w 8447993"/>
              <a:gd name="connsiteY15" fmla="*/ 1036243 h 8937050"/>
              <a:gd name="connsiteX16" fmla="*/ 4348786 w 8447993"/>
              <a:gd name="connsiteY16" fmla="*/ 875041 h 8937050"/>
              <a:gd name="connsiteX17" fmla="*/ 4194444 w 8447993"/>
              <a:gd name="connsiteY17" fmla="*/ 776514 h 8937050"/>
              <a:gd name="connsiteX18" fmla="*/ 3996298 w 8447993"/>
              <a:gd name="connsiteY18" fmla="*/ 662714 h 8937050"/>
              <a:gd name="connsiteX19" fmla="*/ 3828946 w 8447993"/>
              <a:gd name="connsiteY19" fmla="*/ 570336 h 8937050"/>
              <a:gd name="connsiteX20" fmla="*/ 3667471 w 8447993"/>
              <a:gd name="connsiteY20" fmla="*/ 490576 h 8937050"/>
              <a:gd name="connsiteX21" fmla="*/ 3428640 w 8447993"/>
              <a:gd name="connsiteY21" fmla="*/ 393612 h 8937050"/>
              <a:gd name="connsiteX22" fmla="*/ 3195686 w 8447993"/>
              <a:gd name="connsiteY22" fmla="*/ 299895 h 8937050"/>
              <a:gd name="connsiteX23" fmla="*/ 2962732 w 8447993"/>
              <a:gd name="connsiteY23" fmla="*/ 224921 h 8937050"/>
              <a:gd name="connsiteX24" fmla="*/ 2779314 w 8447993"/>
              <a:gd name="connsiteY24" fmla="*/ 172707 h 8937050"/>
              <a:gd name="connsiteX25" fmla="*/ 2587863 w 8447993"/>
              <a:gd name="connsiteY25" fmla="*/ 127188 h 8937050"/>
              <a:gd name="connsiteX26" fmla="*/ 2396412 w 8447993"/>
              <a:gd name="connsiteY26" fmla="*/ 88362 h 8937050"/>
              <a:gd name="connsiteX27" fmla="*/ 2214333 w 8447993"/>
              <a:gd name="connsiteY27" fmla="*/ 57570 h 8937050"/>
              <a:gd name="connsiteX28" fmla="*/ 2020205 w 8447993"/>
              <a:gd name="connsiteY28" fmla="*/ 33471 h 8937050"/>
              <a:gd name="connsiteX29" fmla="*/ 1828755 w 8447993"/>
              <a:gd name="connsiteY29" fmla="*/ 14728 h 8937050"/>
              <a:gd name="connsiteX30" fmla="*/ 1680145 w 8447993"/>
              <a:gd name="connsiteY30" fmla="*/ 8034 h 8937050"/>
              <a:gd name="connsiteX31" fmla="*/ 1530198 w 8447993"/>
              <a:gd name="connsiteY31" fmla="*/ 0 h 8937050"/>
              <a:gd name="connsiteX32" fmla="*/ 1408365 w 8447993"/>
              <a:gd name="connsiteY32" fmla="*/ 1 h 8937050"/>
              <a:gd name="connsiteX33" fmla="*/ 1250385 w 8447993"/>
              <a:gd name="connsiteY33" fmla="*/ 2678 h 8937050"/>
              <a:gd name="connsiteX34" fmla="*/ 1124536 w 8447993"/>
              <a:gd name="connsiteY34" fmla="*/ 5354 h 8937050"/>
              <a:gd name="connsiteX35" fmla="*/ 1004042 w 8447993"/>
              <a:gd name="connsiteY35" fmla="*/ 10711 h 8937050"/>
              <a:gd name="connsiteX36" fmla="*/ 870161 w 8447993"/>
              <a:gd name="connsiteY36" fmla="*/ 20083 h 8937050"/>
              <a:gd name="connsiteX37" fmla="*/ 733601 w 8447993"/>
              <a:gd name="connsiteY37" fmla="*/ 33471 h 8937050"/>
              <a:gd name="connsiteX38" fmla="*/ 598381 w 8447993"/>
              <a:gd name="connsiteY38" fmla="*/ 49537 h 8937050"/>
              <a:gd name="connsiteX39" fmla="*/ 475210 w 8447993"/>
              <a:gd name="connsiteY39" fmla="*/ 70958 h 8937050"/>
              <a:gd name="connsiteX40" fmla="*/ 377475 w 8447993"/>
              <a:gd name="connsiteY40" fmla="*/ 88363 h 8937050"/>
              <a:gd name="connsiteX41" fmla="*/ 0 w 8447993"/>
              <a:gd name="connsiteY41" fmla="*/ 175948 h 8937050"/>
              <a:gd name="connsiteX42" fmla="*/ 165943 w 8447993"/>
              <a:gd name="connsiteY42" fmla="*/ 219567 h 8937050"/>
              <a:gd name="connsiteX43" fmla="*/ 291791 w 8447993"/>
              <a:gd name="connsiteY43" fmla="*/ 259731 h 8937050"/>
              <a:gd name="connsiteX44" fmla="*/ 405590 w 8447993"/>
              <a:gd name="connsiteY44" fmla="*/ 295879 h 8937050"/>
              <a:gd name="connsiteX45" fmla="*/ 493952 w 8447993"/>
              <a:gd name="connsiteY45" fmla="*/ 328011 h 8937050"/>
              <a:gd name="connsiteX46" fmla="*/ 622479 w 8447993"/>
              <a:gd name="connsiteY46" fmla="*/ 378887 h 8937050"/>
              <a:gd name="connsiteX47" fmla="*/ 745650 w 8447993"/>
              <a:gd name="connsiteY47" fmla="*/ 432438 h 8937050"/>
              <a:gd name="connsiteX48" fmla="*/ 874177 w 8447993"/>
              <a:gd name="connsiteY48" fmla="*/ 487330 h 8937050"/>
              <a:gd name="connsiteX49" fmla="*/ 985299 w 8447993"/>
              <a:gd name="connsiteY49" fmla="*/ 543561 h 8937050"/>
              <a:gd name="connsiteX50" fmla="*/ 1087049 w 8447993"/>
              <a:gd name="connsiteY50" fmla="*/ 595774 h 8937050"/>
              <a:gd name="connsiteX51" fmla="*/ 1188800 w 8447993"/>
              <a:gd name="connsiteY51" fmla="*/ 652005 h 8937050"/>
              <a:gd name="connsiteX52" fmla="*/ 1287872 w 8447993"/>
              <a:gd name="connsiteY52" fmla="*/ 708234 h 8937050"/>
              <a:gd name="connsiteX53" fmla="*/ 1400332 w 8447993"/>
              <a:gd name="connsiteY53" fmla="*/ 775175 h 8937050"/>
              <a:gd name="connsiteX54" fmla="*/ 1528859 w 8447993"/>
              <a:gd name="connsiteY54" fmla="*/ 854165 h 8937050"/>
              <a:gd name="connsiteX55" fmla="*/ 1650691 w 8447993"/>
              <a:gd name="connsiteY55" fmla="*/ 937173 h 8937050"/>
              <a:gd name="connsiteX56" fmla="*/ 1759135 w 8447993"/>
              <a:gd name="connsiteY56" fmla="*/ 1017501 h 8937050"/>
              <a:gd name="connsiteX57" fmla="*/ 1870257 w 8447993"/>
              <a:gd name="connsiteY57" fmla="*/ 1097831 h 8937050"/>
              <a:gd name="connsiteX58" fmla="*/ 1965313 w 8447993"/>
              <a:gd name="connsiteY58" fmla="*/ 1171465 h 8937050"/>
              <a:gd name="connsiteX59" fmla="*/ 2048320 w 8447993"/>
              <a:gd name="connsiteY59" fmla="*/ 1237068 h 8937050"/>
              <a:gd name="connsiteX60" fmla="*/ 2132666 w 8447993"/>
              <a:gd name="connsiteY60" fmla="*/ 1310702 h 8937050"/>
              <a:gd name="connsiteX61" fmla="*/ 2208977 w 8447993"/>
              <a:gd name="connsiteY61" fmla="*/ 1374966 h 8937050"/>
              <a:gd name="connsiteX62" fmla="*/ 2308050 w 8447993"/>
              <a:gd name="connsiteY62" fmla="*/ 1464666 h 8937050"/>
              <a:gd name="connsiteX63" fmla="*/ 3520752 w 8447993"/>
              <a:gd name="connsiteY63" fmla="*/ 2558739 h 8937050"/>
              <a:gd name="connsiteX64" fmla="*/ 5650426 w 8447993"/>
              <a:gd name="connsiteY64" fmla="*/ 4468912 h 8937050"/>
              <a:gd name="connsiteX65" fmla="*/ 3555025 w 8447993"/>
              <a:gd name="connsiteY65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747086 w 8447993"/>
              <a:gd name="connsiteY4" fmla="*/ 8869663 h 8937050"/>
              <a:gd name="connsiteX5" fmla="*/ 3464939 w 8447993"/>
              <a:gd name="connsiteY5" fmla="*/ 8524807 h 8937050"/>
              <a:gd name="connsiteX6" fmla="*/ 3629464 w 8447993"/>
              <a:gd name="connsiteY6" fmla="*/ 8454629 h 8937050"/>
              <a:gd name="connsiteX7" fmla="*/ 3804848 w 8447993"/>
              <a:gd name="connsiteY7" fmla="*/ 8371624 h 8937050"/>
              <a:gd name="connsiteX8" fmla="*/ 3960151 w 8447993"/>
              <a:gd name="connsiteY8" fmla="*/ 8287278 h 8937050"/>
              <a:gd name="connsiteX9" fmla="*/ 4291769 w 8447993"/>
              <a:gd name="connsiteY9" fmla="*/ 8095232 h 8937050"/>
              <a:gd name="connsiteX10" fmla="*/ 4575263 w 8447993"/>
              <a:gd name="connsiteY10" fmla="*/ 7905611 h 8937050"/>
              <a:gd name="connsiteX11" fmla="*/ 4921338 w 8447993"/>
              <a:gd name="connsiteY11" fmla="*/ 7624796 h 8937050"/>
              <a:gd name="connsiteX12" fmla="*/ 5231745 w 8447993"/>
              <a:gd name="connsiteY12" fmla="*/ 7360943 h 8937050"/>
              <a:gd name="connsiteX13" fmla="*/ 8447993 w 8447993"/>
              <a:gd name="connsiteY13" fmla="*/ 4469684 h 8937050"/>
              <a:gd name="connsiteX14" fmla="*/ 5292472 w 8447993"/>
              <a:gd name="connsiteY14" fmla="*/ 1629824 h 8937050"/>
              <a:gd name="connsiteX15" fmla="*/ 4816563 w 8447993"/>
              <a:gd name="connsiteY15" fmla="*/ 1208120 h 8937050"/>
              <a:gd name="connsiteX16" fmla="*/ 4580022 w 8447993"/>
              <a:gd name="connsiteY16" fmla="*/ 1036243 h 8937050"/>
              <a:gd name="connsiteX17" fmla="*/ 4348786 w 8447993"/>
              <a:gd name="connsiteY17" fmla="*/ 875041 h 8937050"/>
              <a:gd name="connsiteX18" fmla="*/ 4194444 w 8447993"/>
              <a:gd name="connsiteY18" fmla="*/ 776514 h 8937050"/>
              <a:gd name="connsiteX19" fmla="*/ 3996298 w 8447993"/>
              <a:gd name="connsiteY19" fmla="*/ 662714 h 8937050"/>
              <a:gd name="connsiteX20" fmla="*/ 3828946 w 8447993"/>
              <a:gd name="connsiteY20" fmla="*/ 570336 h 8937050"/>
              <a:gd name="connsiteX21" fmla="*/ 3667471 w 8447993"/>
              <a:gd name="connsiteY21" fmla="*/ 490576 h 8937050"/>
              <a:gd name="connsiteX22" fmla="*/ 3428640 w 8447993"/>
              <a:gd name="connsiteY22" fmla="*/ 393612 h 8937050"/>
              <a:gd name="connsiteX23" fmla="*/ 3195686 w 8447993"/>
              <a:gd name="connsiteY23" fmla="*/ 299895 h 8937050"/>
              <a:gd name="connsiteX24" fmla="*/ 2962732 w 8447993"/>
              <a:gd name="connsiteY24" fmla="*/ 224921 h 8937050"/>
              <a:gd name="connsiteX25" fmla="*/ 2779314 w 8447993"/>
              <a:gd name="connsiteY25" fmla="*/ 172707 h 8937050"/>
              <a:gd name="connsiteX26" fmla="*/ 2587863 w 8447993"/>
              <a:gd name="connsiteY26" fmla="*/ 127188 h 8937050"/>
              <a:gd name="connsiteX27" fmla="*/ 2396412 w 8447993"/>
              <a:gd name="connsiteY27" fmla="*/ 88362 h 8937050"/>
              <a:gd name="connsiteX28" fmla="*/ 2214333 w 8447993"/>
              <a:gd name="connsiteY28" fmla="*/ 57570 h 8937050"/>
              <a:gd name="connsiteX29" fmla="*/ 2020205 w 8447993"/>
              <a:gd name="connsiteY29" fmla="*/ 33471 h 8937050"/>
              <a:gd name="connsiteX30" fmla="*/ 1828755 w 8447993"/>
              <a:gd name="connsiteY30" fmla="*/ 14728 h 8937050"/>
              <a:gd name="connsiteX31" fmla="*/ 1680145 w 8447993"/>
              <a:gd name="connsiteY31" fmla="*/ 8034 h 8937050"/>
              <a:gd name="connsiteX32" fmla="*/ 1530198 w 8447993"/>
              <a:gd name="connsiteY32" fmla="*/ 0 h 8937050"/>
              <a:gd name="connsiteX33" fmla="*/ 1408365 w 8447993"/>
              <a:gd name="connsiteY33" fmla="*/ 1 h 8937050"/>
              <a:gd name="connsiteX34" fmla="*/ 1250385 w 8447993"/>
              <a:gd name="connsiteY34" fmla="*/ 2678 h 8937050"/>
              <a:gd name="connsiteX35" fmla="*/ 1124536 w 8447993"/>
              <a:gd name="connsiteY35" fmla="*/ 5354 h 8937050"/>
              <a:gd name="connsiteX36" fmla="*/ 1004042 w 8447993"/>
              <a:gd name="connsiteY36" fmla="*/ 10711 h 8937050"/>
              <a:gd name="connsiteX37" fmla="*/ 870161 w 8447993"/>
              <a:gd name="connsiteY37" fmla="*/ 20083 h 8937050"/>
              <a:gd name="connsiteX38" fmla="*/ 733601 w 8447993"/>
              <a:gd name="connsiteY38" fmla="*/ 33471 h 8937050"/>
              <a:gd name="connsiteX39" fmla="*/ 598381 w 8447993"/>
              <a:gd name="connsiteY39" fmla="*/ 49537 h 8937050"/>
              <a:gd name="connsiteX40" fmla="*/ 475210 w 8447993"/>
              <a:gd name="connsiteY40" fmla="*/ 70958 h 8937050"/>
              <a:gd name="connsiteX41" fmla="*/ 377475 w 8447993"/>
              <a:gd name="connsiteY41" fmla="*/ 88363 h 8937050"/>
              <a:gd name="connsiteX42" fmla="*/ 0 w 8447993"/>
              <a:gd name="connsiteY42" fmla="*/ 175948 h 8937050"/>
              <a:gd name="connsiteX43" fmla="*/ 165943 w 8447993"/>
              <a:gd name="connsiteY43" fmla="*/ 219567 h 8937050"/>
              <a:gd name="connsiteX44" fmla="*/ 291791 w 8447993"/>
              <a:gd name="connsiteY44" fmla="*/ 259731 h 8937050"/>
              <a:gd name="connsiteX45" fmla="*/ 405590 w 8447993"/>
              <a:gd name="connsiteY45" fmla="*/ 295879 h 8937050"/>
              <a:gd name="connsiteX46" fmla="*/ 493952 w 8447993"/>
              <a:gd name="connsiteY46" fmla="*/ 328011 h 8937050"/>
              <a:gd name="connsiteX47" fmla="*/ 622479 w 8447993"/>
              <a:gd name="connsiteY47" fmla="*/ 378887 h 8937050"/>
              <a:gd name="connsiteX48" fmla="*/ 745650 w 8447993"/>
              <a:gd name="connsiteY48" fmla="*/ 432438 h 8937050"/>
              <a:gd name="connsiteX49" fmla="*/ 874177 w 8447993"/>
              <a:gd name="connsiteY49" fmla="*/ 487330 h 8937050"/>
              <a:gd name="connsiteX50" fmla="*/ 985299 w 8447993"/>
              <a:gd name="connsiteY50" fmla="*/ 543561 h 8937050"/>
              <a:gd name="connsiteX51" fmla="*/ 1087049 w 8447993"/>
              <a:gd name="connsiteY51" fmla="*/ 595774 h 8937050"/>
              <a:gd name="connsiteX52" fmla="*/ 1188800 w 8447993"/>
              <a:gd name="connsiteY52" fmla="*/ 652005 h 8937050"/>
              <a:gd name="connsiteX53" fmla="*/ 1287872 w 8447993"/>
              <a:gd name="connsiteY53" fmla="*/ 708234 h 8937050"/>
              <a:gd name="connsiteX54" fmla="*/ 1400332 w 8447993"/>
              <a:gd name="connsiteY54" fmla="*/ 775175 h 8937050"/>
              <a:gd name="connsiteX55" fmla="*/ 1528859 w 8447993"/>
              <a:gd name="connsiteY55" fmla="*/ 854165 h 8937050"/>
              <a:gd name="connsiteX56" fmla="*/ 1650691 w 8447993"/>
              <a:gd name="connsiteY56" fmla="*/ 937173 h 8937050"/>
              <a:gd name="connsiteX57" fmla="*/ 1759135 w 8447993"/>
              <a:gd name="connsiteY57" fmla="*/ 1017501 h 8937050"/>
              <a:gd name="connsiteX58" fmla="*/ 1870257 w 8447993"/>
              <a:gd name="connsiteY58" fmla="*/ 1097831 h 8937050"/>
              <a:gd name="connsiteX59" fmla="*/ 1965313 w 8447993"/>
              <a:gd name="connsiteY59" fmla="*/ 1171465 h 8937050"/>
              <a:gd name="connsiteX60" fmla="*/ 2048320 w 8447993"/>
              <a:gd name="connsiteY60" fmla="*/ 1237068 h 8937050"/>
              <a:gd name="connsiteX61" fmla="*/ 2132666 w 8447993"/>
              <a:gd name="connsiteY61" fmla="*/ 1310702 h 8937050"/>
              <a:gd name="connsiteX62" fmla="*/ 2208977 w 8447993"/>
              <a:gd name="connsiteY62" fmla="*/ 1374966 h 8937050"/>
              <a:gd name="connsiteX63" fmla="*/ 2308050 w 8447993"/>
              <a:gd name="connsiteY63" fmla="*/ 1464666 h 8937050"/>
              <a:gd name="connsiteX64" fmla="*/ 3520752 w 8447993"/>
              <a:gd name="connsiteY64" fmla="*/ 2558739 h 8937050"/>
              <a:gd name="connsiteX65" fmla="*/ 5650426 w 8447993"/>
              <a:gd name="connsiteY65" fmla="*/ 4468912 h 8937050"/>
              <a:gd name="connsiteX66" fmla="*/ 3555025 w 8447993"/>
              <a:gd name="connsiteY6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3464939 w 8447993"/>
              <a:gd name="connsiteY5" fmla="*/ 8524807 h 8937050"/>
              <a:gd name="connsiteX6" fmla="*/ 3629464 w 8447993"/>
              <a:gd name="connsiteY6" fmla="*/ 8454629 h 8937050"/>
              <a:gd name="connsiteX7" fmla="*/ 3804848 w 8447993"/>
              <a:gd name="connsiteY7" fmla="*/ 8371624 h 8937050"/>
              <a:gd name="connsiteX8" fmla="*/ 3960151 w 8447993"/>
              <a:gd name="connsiteY8" fmla="*/ 8287278 h 8937050"/>
              <a:gd name="connsiteX9" fmla="*/ 4291769 w 8447993"/>
              <a:gd name="connsiteY9" fmla="*/ 8095232 h 8937050"/>
              <a:gd name="connsiteX10" fmla="*/ 4575263 w 8447993"/>
              <a:gd name="connsiteY10" fmla="*/ 7905611 h 8937050"/>
              <a:gd name="connsiteX11" fmla="*/ 4921338 w 8447993"/>
              <a:gd name="connsiteY11" fmla="*/ 7624796 h 8937050"/>
              <a:gd name="connsiteX12" fmla="*/ 5231745 w 8447993"/>
              <a:gd name="connsiteY12" fmla="*/ 7360943 h 8937050"/>
              <a:gd name="connsiteX13" fmla="*/ 8447993 w 8447993"/>
              <a:gd name="connsiteY13" fmla="*/ 4469684 h 8937050"/>
              <a:gd name="connsiteX14" fmla="*/ 5292472 w 8447993"/>
              <a:gd name="connsiteY14" fmla="*/ 1629824 h 8937050"/>
              <a:gd name="connsiteX15" fmla="*/ 4816563 w 8447993"/>
              <a:gd name="connsiteY15" fmla="*/ 1208120 h 8937050"/>
              <a:gd name="connsiteX16" fmla="*/ 4580022 w 8447993"/>
              <a:gd name="connsiteY16" fmla="*/ 1036243 h 8937050"/>
              <a:gd name="connsiteX17" fmla="*/ 4348786 w 8447993"/>
              <a:gd name="connsiteY17" fmla="*/ 875041 h 8937050"/>
              <a:gd name="connsiteX18" fmla="*/ 4194444 w 8447993"/>
              <a:gd name="connsiteY18" fmla="*/ 776514 h 8937050"/>
              <a:gd name="connsiteX19" fmla="*/ 3996298 w 8447993"/>
              <a:gd name="connsiteY19" fmla="*/ 662714 h 8937050"/>
              <a:gd name="connsiteX20" fmla="*/ 3828946 w 8447993"/>
              <a:gd name="connsiteY20" fmla="*/ 570336 h 8937050"/>
              <a:gd name="connsiteX21" fmla="*/ 3667471 w 8447993"/>
              <a:gd name="connsiteY21" fmla="*/ 490576 h 8937050"/>
              <a:gd name="connsiteX22" fmla="*/ 3428640 w 8447993"/>
              <a:gd name="connsiteY22" fmla="*/ 393612 h 8937050"/>
              <a:gd name="connsiteX23" fmla="*/ 3195686 w 8447993"/>
              <a:gd name="connsiteY23" fmla="*/ 299895 h 8937050"/>
              <a:gd name="connsiteX24" fmla="*/ 2962732 w 8447993"/>
              <a:gd name="connsiteY24" fmla="*/ 224921 h 8937050"/>
              <a:gd name="connsiteX25" fmla="*/ 2779314 w 8447993"/>
              <a:gd name="connsiteY25" fmla="*/ 172707 h 8937050"/>
              <a:gd name="connsiteX26" fmla="*/ 2587863 w 8447993"/>
              <a:gd name="connsiteY26" fmla="*/ 127188 h 8937050"/>
              <a:gd name="connsiteX27" fmla="*/ 2396412 w 8447993"/>
              <a:gd name="connsiteY27" fmla="*/ 88362 h 8937050"/>
              <a:gd name="connsiteX28" fmla="*/ 2214333 w 8447993"/>
              <a:gd name="connsiteY28" fmla="*/ 57570 h 8937050"/>
              <a:gd name="connsiteX29" fmla="*/ 2020205 w 8447993"/>
              <a:gd name="connsiteY29" fmla="*/ 33471 h 8937050"/>
              <a:gd name="connsiteX30" fmla="*/ 1828755 w 8447993"/>
              <a:gd name="connsiteY30" fmla="*/ 14728 h 8937050"/>
              <a:gd name="connsiteX31" fmla="*/ 1680145 w 8447993"/>
              <a:gd name="connsiteY31" fmla="*/ 8034 h 8937050"/>
              <a:gd name="connsiteX32" fmla="*/ 1530198 w 8447993"/>
              <a:gd name="connsiteY32" fmla="*/ 0 h 8937050"/>
              <a:gd name="connsiteX33" fmla="*/ 1408365 w 8447993"/>
              <a:gd name="connsiteY33" fmla="*/ 1 h 8937050"/>
              <a:gd name="connsiteX34" fmla="*/ 1250385 w 8447993"/>
              <a:gd name="connsiteY34" fmla="*/ 2678 h 8937050"/>
              <a:gd name="connsiteX35" fmla="*/ 1124536 w 8447993"/>
              <a:gd name="connsiteY35" fmla="*/ 5354 h 8937050"/>
              <a:gd name="connsiteX36" fmla="*/ 1004042 w 8447993"/>
              <a:gd name="connsiteY36" fmla="*/ 10711 h 8937050"/>
              <a:gd name="connsiteX37" fmla="*/ 870161 w 8447993"/>
              <a:gd name="connsiteY37" fmla="*/ 20083 h 8937050"/>
              <a:gd name="connsiteX38" fmla="*/ 733601 w 8447993"/>
              <a:gd name="connsiteY38" fmla="*/ 33471 h 8937050"/>
              <a:gd name="connsiteX39" fmla="*/ 598381 w 8447993"/>
              <a:gd name="connsiteY39" fmla="*/ 49537 h 8937050"/>
              <a:gd name="connsiteX40" fmla="*/ 475210 w 8447993"/>
              <a:gd name="connsiteY40" fmla="*/ 70958 h 8937050"/>
              <a:gd name="connsiteX41" fmla="*/ 377475 w 8447993"/>
              <a:gd name="connsiteY41" fmla="*/ 88363 h 8937050"/>
              <a:gd name="connsiteX42" fmla="*/ 0 w 8447993"/>
              <a:gd name="connsiteY42" fmla="*/ 175948 h 8937050"/>
              <a:gd name="connsiteX43" fmla="*/ 165943 w 8447993"/>
              <a:gd name="connsiteY43" fmla="*/ 219567 h 8937050"/>
              <a:gd name="connsiteX44" fmla="*/ 291791 w 8447993"/>
              <a:gd name="connsiteY44" fmla="*/ 259731 h 8937050"/>
              <a:gd name="connsiteX45" fmla="*/ 405590 w 8447993"/>
              <a:gd name="connsiteY45" fmla="*/ 295879 h 8937050"/>
              <a:gd name="connsiteX46" fmla="*/ 493952 w 8447993"/>
              <a:gd name="connsiteY46" fmla="*/ 328011 h 8937050"/>
              <a:gd name="connsiteX47" fmla="*/ 622479 w 8447993"/>
              <a:gd name="connsiteY47" fmla="*/ 378887 h 8937050"/>
              <a:gd name="connsiteX48" fmla="*/ 745650 w 8447993"/>
              <a:gd name="connsiteY48" fmla="*/ 432438 h 8937050"/>
              <a:gd name="connsiteX49" fmla="*/ 874177 w 8447993"/>
              <a:gd name="connsiteY49" fmla="*/ 487330 h 8937050"/>
              <a:gd name="connsiteX50" fmla="*/ 985299 w 8447993"/>
              <a:gd name="connsiteY50" fmla="*/ 543561 h 8937050"/>
              <a:gd name="connsiteX51" fmla="*/ 1087049 w 8447993"/>
              <a:gd name="connsiteY51" fmla="*/ 595774 h 8937050"/>
              <a:gd name="connsiteX52" fmla="*/ 1188800 w 8447993"/>
              <a:gd name="connsiteY52" fmla="*/ 652005 h 8937050"/>
              <a:gd name="connsiteX53" fmla="*/ 1287872 w 8447993"/>
              <a:gd name="connsiteY53" fmla="*/ 708234 h 8937050"/>
              <a:gd name="connsiteX54" fmla="*/ 1400332 w 8447993"/>
              <a:gd name="connsiteY54" fmla="*/ 775175 h 8937050"/>
              <a:gd name="connsiteX55" fmla="*/ 1528859 w 8447993"/>
              <a:gd name="connsiteY55" fmla="*/ 854165 h 8937050"/>
              <a:gd name="connsiteX56" fmla="*/ 1650691 w 8447993"/>
              <a:gd name="connsiteY56" fmla="*/ 937173 h 8937050"/>
              <a:gd name="connsiteX57" fmla="*/ 1759135 w 8447993"/>
              <a:gd name="connsiteY57" fmla="*/ 1017501 h 8937050"/>
              <a:gd name="connsiteX58" fmla="*/ 1870257 w 8447993"/>
              <a:gd name="connsiteY58" fmla="*/ 1097831 h 8937050"/>
              <a:gd name="connsiteX59" fmla="*/ 1965313 w 8447993"/>
              <a:gd name="connsiteY59" fmla="*/ 1171465 h 8937050"/>
              <a:gd name="connsiteX60" fmla="*/ 2048320 w 8447993"/>
              <a:gd name="connsiteY60" fmla="*/ 1237068 h 8937050"/>
              <a:gd name="connsiteX61" fmla="*/ 2132666 w 8447993"/>
              <a:gd name="connsiteY61" fmla="*/ 1310702 h 8937050"/>
              <a:gd name="connsiteX62" fmla="*/ 2208977 w 8447993"/>
              <a:gd name="connsiteY62" fmla="*/ 1374966 h 8937050"/>
              <a:gd name="connsiteX63" fmla="*/ 2308050 w 8447993"/>
              <a:gd name="connsiteY63" fmla="*/ 1464666 h 8937050"/>
              <a:gd name="connsiteX64" fmla="*/ 3520752 w 8447993"/>
              <a:gd name="connsiteY64" fmla="*/ 2558739 h 8937050"/>
              <a:gd name="connsiteX65" fmla="*/ 5650426 w 8447993"/>
              <a:gd name="connsiteY65" fmla="*/ 4468912 h 8937050"/>
              <a:gd name="connsiteX66" fmla="*/ 3555025 w 8447993"/>
              <a:gd name="connsiteY6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05993 w 8447993"/>
              <a:gd name="connsiteY5" fmla="*/ 8883051 h 8937050"/>
              <a:gd name="connsiteX6" fmla="*/ 3464939 w 8447993"/>
              <a:gd name="connsiteY6" fmla="*/ 8524807 h 8937050"/>
              <a:gd name="connsiteX7" fmla="*/ 3629464 w 8447993"/>
              <a:gd name="connsiteY7" fmla="*/ 8454629 h 8937050"/>
              <a:gd name="connsiteX8" fmla="*/ 3804848 w 8447993"/>
              <a:gd name="connsiteY8" fmla="*/ 8371624 h 8937050"/>
              <a:gd name="connsiteX9" fmla="*/ 3960151 w 8447993"/>
              <a:gd name="connsiteY9" fmla="*/ 8287278 h 8937050"/>
              <a:gd name="connsiteX10" fmla="*/ 4291769 w 8447993"/>
              <a:gd name="connsiteY10" fmla="*/ 8095232 h 8937050"/>
              <a:gd name="connsiteX11" fmla="*/ 4575263 w 8447993"/>
              <a:gd name="connsiteY11" fmla="*/ 7905611 h 8937050"/>
              <a:gd name="connsiteX12" fmla="*/ 4921338 w 8447993"/>
              <a:gd name="connsiteY12" fmla="*/ 7624796 h 8937050"/>
              <a:gd name="connsiteX13" fmla="*/ 5231745 w 8447993"/>
              <a:gd name="connsiteY13" fmla="*/ 7360943 h 8937050"/>
              <a:gd name="connsiteX14" fmla="*/ 8447993 w 8447993"/>
              <a:gd name="connsiteY14" fmla="*/ 4469684 h 8937050"/>
              <a:gd name="connsiteX15" fmla="*/ 5292472 w 8447993"/>
              <a:gd name="connsiteY15" fmla="*/ 1629824 h 8937050"/>
              <a:gd name="connsiteX16" fmla="*/ 4816563 w 8447993"/>
              <a:gd name="connsiteY16" fmla="*/ 1208120 h 8937050"/>
              <a:gd name="connsiteX17" fmla="*/ 4580022 w 8447993"/>
              <a:gd name="connsiteY17" fmla="*/ 1036243 h 8937050"/>
              <a:gd name="connsiteX18" fmla="*/ 4348786 w 8447993"/>
              <a:gd name="connsiteY18" fmla="*/ 875041 h 8937050"/>
              <a:gd name="connsiteX19" fmla="*/ 4194444 w 8447993"/>
              <a:gd name="connsiteY19" fmla="*/ 776514 h 8937050"/>
              <a:gd name="connsiteX20" fmla="*/ 3996298 w 8447993"/>
              <a:gd name="connsiteY20" fmla="*/ 662714 h 8937050"/>
              <a:gd name="connsiteX21" fmla="*/ 3828946 w 8447993"/>
              <a:gd name="connsiteY21" fmla="*/ 570336 h 8937050"/>
              <a:gd name="connsiteX22" fmla="*/ 3667471 w 8447993"/>
              <a:gd name="connsiteY22" fmla="*/ 490576 h 8937050"/>
              <a:gd name="connsiteX23" fmla="*/ 3428640 w 8447993"/>
              <a:gd name="connsiteY23" fmla="*/ 393612 h 8937050"/>
              <a:gd name="connsiteX24" fmla="*/ 3195686 w 8447993"/>
              <a:gd name="connsiteY24" fmla="*/ 299895 h 8937050"/>
              <a:gd name="connsiteX25" fmla="*/ 2962732 w 8447993"/>
              <a:gd name="connsiteY25" fmla="*/ 224921 h 8937050"/>
              <a:gd name="connsiteX26" fmla="*/ 2779314 w 8447993"/>
              <a:gd name="connsiteY26" fmla="*/ 172707 h 8937050"/>
              <a:gd name="connsiteX27" fmla="*/ 2587863 w 8447993"/>
              <a:gd name="connsiteY27" fmla="*/ 127188 h 8937050"/>
              <a:gd name="connsiteX28" fmla="*/ 2396412 w 8447993"/>
              <a:gd name="connsiteY28" fmla="*/ 88362 h 8937050"/>
              <a:gd name="connsiteX29" fmla="*/ 2214333 w 8447993"/>
              <a:gd name="connsiteY29" fmla="*/ 57570 h 8937050"/>
              <a:gd name="connsiteX30" fmla="*/ 2020205 w 8447993"/>
              <a:gd name="connsiteY30" fmla="*/ 33471 h 8937050"/>
              <a:gd name="connsiteX31" fmla="*/ 1828755 w 8447993"/>
              <a:gd name="connsiteY31" fmla="*/ 14728 h 8937050"/>
              <a:gd name="connsiteX32" fmla="*/ 1680145 w 8447993"/>
              <a:gd name="connsiteY32" fmla="*/ 8034 h 8937050"/>
              <a:gd name="connsiteX33" fmla="*/ 1530198 w 8447993"/>
              <a:gd name="connsiteY33" fmla="*/ 0 h 8937050"/>
              <a:gd name="connsiteX34" fmla="*/ 1408365 w 8447993"/>
              <a:gd name="connsiteY34" fmla="*/ 1 h 8937050"/>
              <a:gd name="connsiteX35" fmla="*/ 1250385 w 8447993"/>
              <a:gd name="connsiteY35" fmla="*/ 2678 h 8937050"/>
              <a:gd name="connsiteX36" fmla="*/ 1124536 w 8447993"/>
              <a:gd name="connsiteY36" fmla="*/ 5354 h 8937050"/>
              <a:gd name="connsiteX37" fmla="*/ 1004042 w 8447993"/>
              <a:gd name="connsiteY37" fmla="*/ 10711 h 8937050"/>
              <a:gd name="connsiteX38" fmla="*/ 870161 w 8447993"/>
              <a:gd name="connsiteY38" fmla="*/ 20083 h 8937050"/>
              <a:gd name="connsiteX39" fmla="*/ 733601 w 8447993"/>
              <a:gd name="connsiteY39" fmla="*/ 33471 h 8937050"/>
              <a:gd name="connsiteX40" fmla="*/ 598381 w 8447993"/>
              <a:gd name="connsiteY40" fmla="*/ 49537 h 8937050"/>
              <a:gd name="connsiteX41" fmla="*/ 475210 w 8447993"/>
              <a:gd name="connsiteY41" fmla="*/ 70958 h 8937050"/>
              <a:gd name="connsiteX42" fmla="*/ 377475 w 8447993"/>
              <a:gd name="connsiteY42" fmla="*/ 88363 h 8937050"/>
              <a:gd name="connsiteX43" fmla="*/ 0 w 8447993"/>
              <a:gd name="connsiteY43" fmla="*/ 175948 h 8937050"/>
              <a:gd name="connsiteX44" fmla="*/ 165943 w 8447993"/>
              <a:gd name="connsiteY44" fmla="*/ 219567 h 8937050"/>
              <a:gd name="connsiteX45" fmla="*/ 291791 w 8447993"/>
              <a:gd name="connsiteY45" fmla="*/ 259731 h 8937050"/>
              <a:gd name="connsiteX46" fmla="*/ 405590 w 8447993"/>
              <a:gd name="connsiteY46" fmla="*/ 295879 h 8937050"/>
              <a:gd name="connsiteX47" fmla="*/ 493952 w 8447993"/>
              <a:gd name="connsiteY47" fmla="*/ 328011 h 8937050"/>
              <a:gd name="connsiteX48" fmla="*/ 622479 w 8447993"/>
              <a:gd name="connsiteY48" fmla="*/ 378887 h 8937050"/>
              <a:gd name="connsiteX49" fmla="*/ 745650 w 8447993"/>
              <a:gd name="connsiteY49" fmla="*/ 432438 h 8937050"/>
              <a:gd name="connsiteX50" fmla="*/ 874177 w 8447993"/>
              <a:gd name="connsiteY50" fmla="*/ 487330 h 8937050"/>
              <a:gd name="connsiteX51" fmla="*/ 985299 w 8447993"/>
              <a:gd name="connsiteY51" fmla="*/ 543561 h 8937050"/>
              <a:gd name="connsiteX52" fmla="*/ 1087049 w 8447993"/>
              <a:gd name="connsiteY52" fmla="*/ 595774 h 8937050"/>
              <a:gd name="connsiteX53" fmla="*/ 1188800 w 8447993"/>
              <a:gd name="connsiteY53" fmla="*/ 652005 h 8937050"/>
              <a:gd name="connsiteX54" fmla="*/ 1287872 w 8447993"/>
              <a:gd name="connsiteY54" fmla="*/ 708234 h 8937050"/>
              <a:gd name="connsiteX55" fmla="*/ 1400332 w 8447993"/>
              <a:gd name="connsiteY55" fmla="*/ 775175 h 8937050"/>
              <a:gd name="connsiteX56" fmla="*/ 1528859 w 8447993"/>
              <a:gd name="connsiteY56" fmla="*/ 854165 h 8937050"/>
              <a:gd name="connsiteX57" fmla="*/ 1650691 w 8447993"/>
              <a:gd name="connsiteY57" fmla="*/ 937173 h 8937050"/>
              <a:gd name="connsiteX58" fmla="*/ 1759135 w 8447993"/>
              <a:gd name="connsiteY58" fmla="*/ 1017501 h 8937050"/>
              <a:gd name="connsiteX59" fmla="*/ 1870257 w 8447993"/>
              <a:gd name="connsiteY59" fmla="*/ 1097831 h 8937050"/>
              <a:gd name="connsiteX60" fmla="*/ 1965313 w 8447993"/>
              <a:gd name="connsiteY60" fmla="*/ 1171465 h 8937050"/>
              <a:gd name="connsiteX61" fmla="*/ 2048320 w 8447993"/>
              <a:gd name="connsiteY61" fmla="*/ 1237068 h 8937050"/>
              <a:gd name="connsiteX62" fmla="*/ 2132666 w 8447993"/>
              <a:gd name="connsiteY62" fmla="*/ 1310702 h 8937050"/>
              <a:gd name="connsiteX63" fmla="*/ 2208977 w 8447993"/>
              <a:gd name="connsiteY63" fmla="*/ 1374966 h 8937050"/>
              <a:gd name="connsiteX64" fmla="*/ 2308050 w 8447993"/>
              <a:gd name="connsiteY64" fmla="*/ 1464666 h 8937050"/>
              <a:gd name="connsiteX65" fmla="*/ 3520752 w 8447993"/>
              <a:gd name="connsiteY65" fmla="*/ 2558739 h 8937050"/>
              <a:gd name="connsiteX66" fmla="*/ 5650426 w 8447993"/>
              <a:gd name="connsiteY66" fmla="*/ 4468912 h 8937050"/>
              <a:gd name="connsiteX67" fmla="*/ 3555025 w 8447993"/>
              <a:gd name="connsiteY6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3464939 w 8447993"/>
              <a:gd name="connsiteY6" fmla="*/ 8524807 h 8937050"/>
              <a:gd name="connsiteX7" fmla="*/ 3629464 w 8447993"/>
              <a:gd name="connsiteY7" fmla="*/ 8454629 h 8937050"/>
              <a:gd name="connsiteX8" fmla="*/ 3804848 w 8447993"/>
              <a:gd name="connsiteY8" fmla="*/ 8371624 h 8937050"/>
              <a:gd name="connsiteX9" fmla="*/ 3960151 w 8447993"/>
              <a:gd name="connsiteY9" fmla="*/ 8287278 h 8937050"/>
              <a:gd name="connsiteX10" fmla="*/ 4291769 w 8447993"/>
              <a:gd name="connsiteY10" fmla="*/ 8095232 h 8937050"/>
              <a:gd name="connsiteX11" fmla="*/ 4575263 w 8447993"/>
              <a:gd name="connsiteY11" fmla="*/ 7905611 h 8937050"/>
              <a:gd name="connsiteX12" fmla="*/ 4921338 w 8447993"/>
              <a:gd name="connsiteY12" fmla="*/ 7624796 h 8937050"/>
              <a:gd name="connsiteX13" fmla="*/ 5231745 w 8447993"/>
              <a:gd name="connsiteY13" fmla="*/ 7360943 h 8937050"/>
              <a:gd name="connsiteX14" fmla="*/ 8447993 w 8447993"/>
              <a:gd name="connsiteY14" fmla="*/ 4469684 h 8937050"/>
              <a:gd name="connsiteX15" fmla="*/ 5292472 w 8447993"/>
              <a:gd name="connsiteY15" fmla="*/ 1629824 h 8937050"/>
              <a:gd name="connsiteX16" fmla="*/ 4816563 w 8447993"/>
              <a:gd name="connsiteY16" fmla="*/ 1208120 h 8937050"/>
              <a:gd name="connsiteX17" fmla="*/ 4580022 w 8447993"/>
              <a:gd name="connsiteY17" fmla="*/ 1036243 h 8937050"/>
              <a:gd name="connsiteX18" fmla="*/ 4348786 w 8447993"/>
              <a:gd name="connsiteY18" fmla="*/ 875041 h 8937050"/>
              <a:gd name="connsiteX19" fmla="*/ 4194444 w 8447993"/>
              <a:gd name="connsiteY19" fmla="*/ 776514 h 8937050"/>
              <a:gd name="connsiteX20" fmla="*/ 3996298 w 8447993"/>
              <a:gd name="connsiteY20" fmla="*/ 662714 h 8937050"/>
              <a:gd name="connsiteX21" fmla="*/ 3828946 w 8447993"/>
              <a:gd name="connsiteY21" fmla="*/ 570336 h 8937050"/>
              <a:gd name="connsiteX22" fmla="*/ 3667471 w 8447993"/>
              <a:gd name="connsiteY22" fmla="*/ 490576 h 8937050"/>
              <a:gd name="connsiteX23" fmla="*/ 3428640 w 8447993"/>
              <a:gd name="connsiteY23" fmla="*/ 393612 h 8937050"/>
              <a:gd name="connsiteX24" fmla="*/ 3195686 w 8447993"/>
              <a:gd name="connsiteY24" fmla="*/ 299895 h 8937050"/>
              <a:gd name="connsiteX25" fmla="*/ 2962732 w 8447993"/>
              <a:gd name="connsiteY25" fmla="*/ 224921 h 8937050"/>
              <a:gd name="connsiteX26" fmla="*/ 2779314 w 8447993"/>
              <a:gd name="connsiteY26" fmla="*/ 172707 h 8937050"/>
              <a:gd name="connsiteX27" fmla="*/ 2587863 w 8447993"/>
              <a:gd name="connsiteY27" fmla="*/ 127188 h 8937050"/>
              <a:gd name="connsiteX28" fmla="*/ 2396412 w 8447993"/>
              <a:gd name="connsiteY28" fmla="*/ 88362 h 8937050"/>
              <a:gd name="connsiteX29" fmla="*/ 2214333 w 8447993"/>
              <a:gd name="connsiteY29" fmla="*/ 57570 h 8937050"/>
              <a:gd name="connsiteX30" fmla="*/ 2020205 w 8447993"/>
              <a:gd name="connsiteY30" fmla="*/ 33471 h 8937050"/>
              <a:gd name="connsiteX31" fmla="*/ 1828755 w 8447993"/>
              <a:gd name="connsiteY31" fmla="*/ 14728 h 8937050"/>
              <a:gd name="connsiteX32" fmla="*/ 1680145 w 8447993"/>
              <a:gd name="connsiteY32" fmla="*/ 8034 h 8937050"/>
              <a:gd name="connsiteX33" fmla="*/ 1530198 w 8447993"/>
              <a:gd name="connsiteY33" fmla="*/ 0 h 8937050"/>
              <a:gd name="connsiteX34" fmla="*/ 1408365 w 8447993"/>
              <a:gd name="connsiteY34" fmla="*/ 1 h 8937050"/>
              <a:gd name="connsiteX35" fmla="*/ 1250385 w 8447993"/>
              <a:gd name="connsiteY35" fmla="*/ 2678 h 8937050"/>
              <a:gd name="connsiteX36" fmla="*/ 1124536 w 8447993"/>
              <a:gd name="connsiteY36" fmla="*/ 5354 h 8937050"/>
              <a:gd name="connsiteX37" fmla="*/ 1004042 w 8447993"/>
              <a:gd name="connsiteY37" fmla="*/ 10711 h 8937050"/>
              <a:gd name="connsiteX38" fmla="*/ 870161 w 8447993"/>
              <a:gd name="connsiteY38" fmla="*/ 20083 h 8937050"/>
              <a:gd name="connsiteX39" fmla="*/ 733601 w 8447993"/>
              <a:gd name="connsiteY39" fmla="*/ 33471 h 8937050"/>
              <a:gd name="connsiteX40" fmla="*/ 598381 w 8447993"/>
              <a:gd name="connsiteY40" fmla="*/ 49537 h 8937050"/>
              <a:gd name="connsiteX41" fmla="*/ 475210 w 8447993"/>
              <a:gd name="connsiteY41" fmla="*/ 70958 h 8937050"/>
              <a:gd name="connsiteX42" fmla="*/ 377475 w 8447993"/>
              <a:gd name="connsiteY42" fmla="*/ 88363 h 8937050"/>
              <a:gd name="connsiteX43" fmla="*/ 0 w 8447993"/>
              <a:gd name="connsiteY43" fmla="*/ 175948 h 8937050"/>
              <a:gd name="connsiteX44" fmla="*/ 165943 w 8447993"/>
              <a:gd name="connsiteY44" fmla="*/ 219567 h 8937050"/>
              <a:gd name="connsiteX45" fmla="*/ 291791 w 8447993"/>
              <a:gd name="connsiteY45" fmla="*/ 259731 h 8937050"/>
              <a:gd name="connsiteX46" fmla="*/ 405590 w 8447993"/>
              <a:gd name="connsiteY46" fmla="*/ 295879 h 8937050"/>
              <a:gd name="connsiteX47" fmla="*/ 493952 w 8447993"/>
              <a:gd name="connsiteY47" fmla="*/ 328011 h 8937050"/>
              <a:gd name="connsiteX48" fmla="*/ 622479 w 8447993"/>
              <a:gd name="connsiteY48" fmla="*/ 378887 h 8937050"/>
              <a:gd name="connsiteX49" fmla="*/ 745650 w 8447993"/>
              <a:gd name="connsiteY49" fmla="*/ 432438 h 8937050"/>
              <a:gd name="connsiteX50" fmla="*/ 874177 w 8447993"/>
              <a:gd name="connsiteY50" fmla="*/ 487330 h 8937050"/>
              <a:gd name="connsiteX51" fmla="*/ 985299 w 8447993"/>
              <a:gd name="connsiteY51" fmla="*/ 543561 h 8937050"/>
              <a:gd name="connsiteX52" fmla="*/ 1087049 w 8447993"/>
              <a:gd name="connsiteY52" fmla="*/ 595774 h 8937050"/>
              <a:gd name="connsiteX53" fmla="*/ 1188800 w 8447993"/>
              <a:gd name="connsiteY53" fmla="*/ 652005 h 8937050"/>
              <a:gd name="connsiteX54" fmla="*/ 1287872 w 8447993"/>
              <a:gd name="connsiteY54" fmla="*/ 708234 h 8937050"/>
              <a:gd name="connsiteX55" fmla="*/ 1400332 w 8447993"/>
              <a:gd name="connsiteY55" fmla="*/ 775175 h 8937050"/>
              <a:gd name="connsiteX56" fmla="*/ 1528859 w 8447993"/>
              <a:gd name="connsiteY56" fmla="*/ 854165 h 8937050"/>
              <a:gd name="connsiteX57" fmla="*/ 1650691 w 8447993"/>
              <a:gd name="connsiteY57" fmla="*/ 937173 h 8937050"/>
              <a:gd name="connsiteX58" fmla="*/ 1759135 w 8447993"/>
              <a:gd name="connsiteY58" fmla="*/ 1017501 h 8937050"/>
              <a:gd name="connsiteX59" fmla="*/ 1870257 w 8447993"/>
              <a:gd name="connsiteY59" fmla="*/ 1097831 h 8937050"/>
              <a:gd name="connsiteX60" fmla="*/ 1965313 w 8447993"/>
              <a:gd name="connsiteY60" fmla="*/ 1171465 h 8937050"/>
              <a:gd name="connsiteX61" fmla="*/ 2048320 w 8447993"/>
              <a:gd name="connsiteY61" fmla="*/ 1237068 h 8937050"/>
              <a:gd name="connsiteX62" fmla="*/ 2132666 w 8447993"/>
              <a:gd name="connsiteY62" fmla="*/ 1310702 h 8937050"/>
              <a:gd name="connsiteX63" fmla="*/ 2208977 w 8447993"/>
              <a:gd name="connsiteY63" fmla="*/ 1374966 h 8937050"/>
              <a:gd name="connsiteX64" fmla="*/ 2308050 w 8447993"/>
              <a:gd name="connsiteY64" fmla="*/ 1464666 h 8937050"/>
              <a:gd name="connsiteX65" fmla="*/ 3520752 w 8447993"/>
              <a:gd name="connsiteY65" fmla="*/ 2558739 h 8937050"/>
              <a:gd name="connsiteX66" fmla="*/ 5650426 w 8447993"/>
              <a:gd name="connsiteY66" fmla="*/ 4468912 h 8937050"/>
              <a:gd name="connsiteX67" fmla="*/ 3555025 w 8447993"/>
              <a:gd name="connsiteY6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44303 w 8447993"/>
              <a:gd name="connsiteY6" fmla="*/ 8861630 h 8937050"/>
              <a:gd name="connsiteX7" fmla="*/ 3464939 w 8447993"/>
              <a:gd name="connsiteY7" fmla="*/ 8524807 h 8937050"/>
              <a:gd name="connsiteX8" fmla="*/ 3629464 w 8447993"/>
              <a:gd name="connsiteY8" fmla="*/ 8454629 h 8937050"/>
              <a:gd name="connsiteX9" fmla="*/ 3804848 w 8447993"/>
              <a:gd name="connsiteY9" fmla="*/ 8371624 h 8937050"/>
              <a:gd name="connsiteX10" fmla="*/ 3960151 w 8447993"/>
              <a:gd name="connsiteY10" fmla="*/ 8287278 h 8937050"/>
              <a:gd name="connsiteX11" fmla="*/ 4291769 w 8447993"/>
              <a:gd name="connsiteY11" fmla="*/ 8095232 h 8937050"/>
              <a:gd name="connsiteX12" fmla="*/ 4575263 w 8447993"/>
              <a:gd name="connsiteY12" fmla="*/ 7905611 h 8937050"/>
              <a:gd name="connsiteX13" fmla="*/ 4921338 w 8447993"/>
              <a:gd name="connsiteY13" fmla="*/ 7624796 h 8937050"/>
              <a:gd name="connsiteX14" fmla="*/ 5231745 w 8447993"/>
              <a:gd name="connsiteY14" fmla="*/ 7360943 h 8937050"/>
              <a:gd name="connsiteX15" fmla="*/ 8447993 w 8447993"/>
              <a:gd name="connsiteY15" fmla="*/ 4469684 h 8937050"/>
              <a:gd name="connsiteX16" fmla="*/ 5292472 w 8447993"/>
              <a:gd name="connsiteY16" fmla="*/ 1629824 h 8937050"/>
              <a:gd name="connsiteX17" fmla="*/ 4816563 w 8447993"/>
              <a:gd name="connsiteY17" fmla="*/ 1208120 h 8937050"/>
              <a:gd name="connsiteX18" fmla="*/ 4580022 w 8447993"/>
              <a:gd name="connsiteY18" fmla="*/ 1036243 h 8937050"/>
              <a:gd name="connsiteX19" fmla="*/ 4348786 w 8447993"/>
              <a:gd name="connsiteY19" fmla="*/ 875041 h 8937050"/>
              <a:gd name="connsiteX20" fmla="*/ 4194444 w 8447993"/>
              <a:gd name="connsiteY20" fmla="*/ 776514 h 8937050"/>
              <a:gd name="connsiteX21" fmla="*/ 3996298 w 8447993"/>
              <a:gd name="connsiteY21" fmla="*/ 662714 h 8937050"/>
              <a:gd name="connsiteX22" fmla="*/ 3828946 w 8447993"/>
              <a:gd name="connsiteY22" fmla="*/ 570336 h 8937050"/>
              <a:gd name="connsiteX23" fmla="*/ 3667471 w 8447993"/>
              <a:gd name="connsiteY23" fmla="*/ 490576 h 8937050"/>
              <a:gd name="connsiteX24" fmla="*/ 3428640 w 8447993"/>
              <a:gd name="connsiteY24" fmla="*/ 393612 h 8937050"/>
              <a:gd name="connsiteX25" fmla="*/ 3195686 w 8447993"/>
              <a:gd name="connsiteY25" fmla="*/ 299895 h 8937050"/>
              <a:gd name="connsiteX26" fmla="*/ 2962732 w 8447993"/>
              <a:gd name="connsiteY26" fmla="*/ 224921 h 8937050"/>
              <a:gd name="connsiteX27" fmla="*/ 2779314 w 8447993"/>
              <a:gd name="connsiteY27" fmla="*/ 172707 h 8937050"/>
              <a:gd name="connsiteX28" fmla="*/ 2587863 w 8447993"/>
              <a:gd name="connsiteY28" fmla="*/ 127188 h 8937050"/>
              <a:gd name="connsiteX29" fmla="*/ 2396412 w 8447993"/>
              <a:gd name="connsiteY29" fmla="*/ 88362 h 8937050"/>
              <a:gd name="connsiteX30" fmla="*/ 2214333 w 8447993"/>
              <a:gd name="connsiteY30" fmla="*/ 57570 h 8937050"/>
              <a:gd name="connsiteX31" fmla="*/ 2020205 w 8447993"/>
              <a:gd name="connsiteY31" fmla="*/ 33471 h 8937050"/>
              <a:gd name="connsiteX32" fmla="*/ 1828755 w 8447993"/>
              <a:gd name="connsiteY32" fmla="*/ 14728 h 8937050"/>
              <a:gd name="connsiteX33" fmla="*/ 1680145 w 8447993"/>
              <a:gd name="connsiteY33" fmla="*/ 8034 h 8937050"/>
              <a:gd name="connsiteX34" fmla="*/ 1530198 w 8447993"/>
              <a:gd name="connsiteY34" fmla="*/ 0 h 8937050"/>
              <a:gd name="connsiteX35" fmla="*/ 1408365 w 8447993"/>
              <a:gd name="connsiteY35" fmla="*/ 1 h 8937050"/>
              <a:gd name="connsiteX36" fmla="*/ 1250385 w 8447993"/>
              <a:gd name="connsiteY36" fmla="*/ 2678 h 8937050"/>
              <a:gd name="connsiteX37" fmla="*/ 1124536 w 8447993"/>
              <a:gd name="connsiteY37" fmla="*/ 5354 h 8937050"/>
              <a:gd name="connsiteX38" fmla="*/ 1004042 w 8447993"/>
              <a:gd name="connsiteY38" fmla="*/ 10711 h 8937050"/>
              <a:gd name="connsiteX39" fmla="*/ 870161 w 8447993"/>
              <a:gd name="connsiteY39" fmla="*/ 20083 h 8937050"/>
              <a:gd name="connsiteX40" fmla="*/ 733601 w 8447993"/>
              <a:gd name="connsiteY40" fmla="*/ 33471 h 8937050"/>
              <a:gd name="connsiteX41" fmla="*/ 598381 w 8447993"/>
              <a:gd name="connsiteY41" fmla="*/ 49537 h 8937050"/>
              <a:gd name="connsiteX42" fmla="*/ 475210 w 8447993"/>
              <a:gd name="connsiteY42" fmla="*/ 70958 h 8937050"/>
              <a:gd name="connsiteX43" fmla="*/ 377475 w 8447993"/>
              <a:gd name="connsiteY43" fmla="*/ 88363 h 8937050"/>
              <a:gd name="connsiteX44" fmla="*/ 0 w 8447993"/>
              <a:gd name="connsiteY44" fmla="*/ 175948 h 8937050"/>
              <a:gd name="connsiteX45" fmla="*/ 165943 w 8447993"/>
              <a:gd name="connsiteY45" fmla="*/ 219567 h 8937050"/>
              <a:gd name="connsiteX46" fmla="*/ 291791 w 8447993"/>
              <a:gd name="connsiteY46" fmla="*/ 259731 h 8937050"/>
              <a:gd name="connsiteX47" fmla="*/ 405590 w 8447993"/>
              <a:gd name="connsiteY47" fmla="*/ 295879 h 8937050"/>
              <a:gd name="connsiteX48" fmla="*/ 493952 w 8447993"/>
              <a:gd name="connsiteY48" fmla="*/ 328011 h 8937050"/>
              <a:gd name="connsiteX49" fmla="*/ 622479 w 8447993"/>
              <a:gd name="connsiteY49" fmla="*/ 378887 h 8937050"/>
              <a:gd name="connsiteX50" fmla="*/ 745650 w 8447993"/>
              <a:gd name="connsiteY50" fmla="*/ 432438 h 8937050"/>
              <a:gd name="connsiteX51" fmla="*/ 874177 w 8447993"/>
              <a:gd name="connsiteY51" fmla="*/ 487330 h 8937050"/>
              <a:gd name="connsiteX52" fmla="*/ 985299 w 8447993"/>
              <a:gd name="connsiteY52" fmla="*/ 543561 h 8937050"/>
              <a:gd name="connsiteX53" fmla="*/ 1087049 w 8447993"/>
              <a:gd name="connsiteY53" fmla="*/ 595774 h 8937050"/>
              <a:gd name="connsiteX54" fmla="*/ 1188800 w 8447993"/>
              <a:gd name="connsiteY54" fmla="*/ 652005 h 8937050"/>
              <a:gd name="connsiteX55" fmla="*/ 1287872 w 8447993"/>
              <a:gd name="connsiteY55" fmla="*/ 708234 h 8937050"/>
              <a:gd name="connsiteX56" fmla="*/ 1400332 w 8447993"/>
              <a:gd name="connsiteY56" fmla="*/ 775175 h 8937050"/>
              <a:gd name="connsiteX57" fmla="*/ 1528859 w 8447993"/>
              <a:gd name="connsiteY57" fmla="*/ 854165 h 8937050"/>
              <a:gd name="connsiteX58" fmla="*/ 1650691 w 8447993"/>
              <a:gd name="connsiteY58" fmla="*/ 937173 h 8937050"/>
              <a:gd name="connsiteX59" fmla="*/ 1759135 w 8447993"/>
              <a:gd name="connsiteY59" fmla="*/ 1017501 h 8937050"/>
              <a:gd name="connsiteX60" fmla="*/ 1870257 w 8447993"/>
              <a:gd name="connsiteY60" fmla="*/ 1097831 h 8937050"/>
              <a:gd name="connsiteX61" fmla="*/ 1965313 w 8447993"/>
              <a:gd name="connsiteY61" fmla="*/ 1171465 h 8937050"/>
              <a:gd name="connsiteX62" fmla="*/ 2048320 w 8447993"/>
              <a:gd name="connsiteY62" fmla="*/ 1237068 h 8937050"/>
              <a:gd name="connsiteX63" fmla="*/ 2132666 w 8447993"/>
              <a:gd name="connsiteY63" fmla="*/ 1310702 h 8937050"/>
              <a:gd name="connsiteX64" fmla="*/ 2208977 w 8447993"/>
              <a:gd name="connsiteY64" fmla="*/ 1374966 h 8937050"/>
              <a:gd name="connsiteX65" fmla="*/ 2308050 w 8447993"/>
              <a:gd name="connsiteY65" fmla="*/ 1464666 h 8937050"/>
              <a:gd name="connsiteX66" fmla="*/ 3520752 w 8447993"/>
              <a:gd name="connsiteY66" fmla="*/ 2558739 h 8937050"/>
              <a:gd name="connsiteX67" fmla="*/ 5650426 w 8447993"/>
              <a:gd name="connsiteY67" fmla="*/ 4468912 h 8937050"/>
              <a:gd name="connsiteX68" fmla="*/ 3555025 w 8447993"/>
              <a:gd name="connsiteY68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3464939 w 8447993"/>
              <a:gd name="connsiteY7" fmla="*/ 8524807 h 8937050"/>
              <a:gd name="connsiteX8" fmla="*/ 3629464 w 8447993"/>
              <a:gd name="connsiteY8" fmla="*/ 8454629 h 8937050"/>
              <a:gd name="connsiteX9" fmla="*/ 3804848 w 8447993"/>
              <a:gd name="connsiteY9" fmla="*/ 8371624 h 8937050"/>
              <a:gd name="connsiteX10" fmla="*/ 3960151 w 8447993"/>
              <a:gd name="connsiteY10" fmla="*/ 8287278 h 8937050"/>
              <a:gd name="connsiteX11" fmla="*/ 4291769 w 8447993"/>
              <a:gd name="connsiteY11" fmla="*/ 8095232 h 8937050"/>
              <a:gd name="connsiteX12" fmla="*/ 4575263 w 8447993"/>
              <a:gd name="connsiteY12" fmla="*/ 7905611 h 8937050"/>
              <a:gd name="connsiteX13" fmla="*/ 4921338 w 8447993"/>
              <a:gd name="connsiteY13" fmla="*/ 7624796 h 8937050"/>
              <a:gd name="connsiteX14" fmla="*/ 5231745 w 8447993"/>
              <a:gd name="connsiteY14" fmla="*/ 7360943 h 8937050"/>
              <a:gd name="connsiteX15" fmla="*/ 8447993 w 8447993"/>
              <a:gd name="connsiteY15" fmla="*/ 4469684 h 8937050"/>
              <a:gd name="connsiteX16" fmla="*/ 5292472 w 8447993"/>
              <a:gd name="connsiteY16" fmla="*/ 1629824 h 8937050"/>
              <a:gd name="connsiteX17" fmla="*/ 4816563 w 8447993"/>
              <a:gd name="connsiteY17" fmla="*/ 1208120 h 8937050"/>
              <a:gd name="connsiteX18" fmla="*/ 4580022 w 8447993"/>
              <a:gd name="connsiteY18" fmla="*/ 1036243 h 8937050"/>
              <a:gd name="connsiteX19" fmla="*/ 4348786 w 8447993"/>
              <a:gd name="connsiteY19" fmla="*/ 875041 h 8937050"/>
              <a:gd name="connsiteX20" fmla="*/ 4194444 w 8447993"/>
              <a:gd name="connsiteY20" fmla="*/ 776514 h 8937050"/>
              <a:gd name="connsiteX21" fmla="*/ 3996298 w 8447993"/>
              <a:gd name="connsiteY21" fmla="*/ 662714 h 8937050"/>
              <a:gd name="connsiteX22" fmla="*/ 3828946 w 8447993"/>
              <a:gd name="connsiteY22" fmla="*/ 570336 h 8937050"/>
              <a:gd name="connsiteX23" fmla="*/ 3667471 w 8447993"/>
              <a:gd name="connsiteY23" fmla="*/ 490576 h 8937050"/>
              <a:gd name="connsiteX24" fmla="*/ 3428640 w 8447993"/>
              <a:gd name="connsiteY24" fmla="*/ 393612 h 8937050"/>
              <a:gd name="connsiteX25" fmla="*/ 3195686 w 8447993"/>
              <a:gd name="connsiteY25" fmla="*/ 299895 h 8937050"/>
              <a:gd name="connsiteX26" fmla="*/ 2962732 w 8447993"/>
              <a:gd name="connsiteY26" fmla="*/ 224921 h 8937050"/>
              <a:gd name="connsiteX27" fmla="*/ 2779314 w 8447993"/>
              <a:gd name="connsiteY27" fmla="*/ 172707 h 8937050"/>
              <a:gd name="connsiteX28" fmla="*/ 2587863 w 8447993"/>
              <a:gd name="connsiteY28" fmla="*/ 127188 h 8937050"/>
              <a:gd name="connsiteX29" fmla="*/ 2396412 w 8447993"/>
              <a:gd name="connsiteY29" fmla="*/ 88362 h 8937050"/>
              <a:gd name="connsiteX30" fmla="*/ 2214333 w 8447993"/>
              <a:gd name="connsiteY30" fmla="*/ 57570 h 8937050"/>
              <a:gd name="connsiteX31" fmla="*/ 2020205 w 8447993"/>
              <a:gd name="connsiteY31" fmla="*/ 33471 h 8937050"/>
              <a:gd name="connsiteX32" fmla="*/ 1828755 w 8447993"/>
              <a:gd name="connsiteY32" fmla="*/ 14728 h 8937050"/>
              <a:gd name="connsiteX33" fmla="*/ 1680145 w 8447993"/>
              <a:gd name="connsiteY33" fmla="*/ 8034 h 8937050"/>
              <a:gd name="connsiteX34" fmla="*/ 1530198 w 8447993"/>
              <a:gd name="connsiteY34" fmla="*/ 0 h 8937050"/>
              <a:gd name="connsiteX35" fmla="*/ 1408365 w 8447993"/>
              <a:gd name="connsiteY35" fmla="*/ 1 h 8937050"/>
              <a:gd name="connsiteX36" fmla="*/ 1250385 w 8447993"/>
              <a:gd name="connsiteY36" fmla="*/ 2678 h 8937050"/>
              <a:gd name="connsiteX37" fmla="*/ 1124536 w 8447993"/>
              <a:gd name="connsiteY37" fmla="*/ 5354 h 8937050"/>
              <a:gd name="connsiteX38" fmla="*/ 1004042 w 8447993"/>
              <a:gd name="connsiteY38" fmla="*/ 10711 h 8937050"/>
              <a:gd name="connsiteX39" fmla="*/ 870161 w 8447993"/>
              <a:gd name="connsiteY39" fmla="*/ 20083 h 8937050"/>
              <a:gd name="connsiteX40" fmla="*/ 733601 w 8447993"/>
              <a:gd name="connsiteY40" fmla="*/ 33471 h 8937050"/>
              <a:gd name="connsiteX41" fmla="*/ 598381 w 8447993"/>
              <a:gd name="connsiteY41" fmla="*/ 49537 h 8937050"/>
              <a:gd name="connsiteX42" fmla="*/ 475210 w 8447993"/>
              <a:gd name="connsiteY42" fmla="*/ 70958 h 8937050"/>
              <a:gd name="connsiteX43" fmla="*/ 377475 w 8447993"/>
              <a:gd name="connsiteY43" fmla="*/ 88363 h 8937050"/>
              <a:gd name="connsiteX44" fmla="*/ 0 w 8447993"/>
              <a:gd name="connsiteY44" fmla="*/ 175948 h 8937050"/>
              <a:gd name="connsiteX45" fmla="*/ 165943 w 8447993"/>
              <a:gd name="connsiteY45" fmla="*/ 219567 h 8937050"/>
              <a:gd name="connsiteX46" fmla="*/ 291791 w 8447993"/>
              <a:gd name="connsiteY46" fmla="*/ 259731 h 8937050"/>
              <a:gd name="connsiteX47" fmla="*/ 405590 w 8447993"/>
              <a:gd name="connsiteY47" fmla="*/ 295879 h 8937050"/>
              <a:gd name="connsiteX48" fmla="*/ 493952 w 8447993"/>
              <a:gd name="connsiteY48" fmla="*/ 328011 h 8937050"/>
              <a:gd name="connsiteX49" fmla="*/ 622479 w 8447993"/>
              <a:gd name="connsiteY49" fmla="*/ 378887 h 8937050"/>
              <a:gd name="connsiteX50" fmla="*/ 745650 w 8447993"/>
              <a:gd name="connsiteY50" fmla="*/ 432438 h 8937050"/>
              <a:gd name="connsiteX51" fmla="*/ 874177 w 8447993"/>
              <a:gd name="connsiteY51" fmla="*/ 487330 h 8937050"/>
              <a:gd name="connsiteX52" fmla="*/ 985299 w 8447993"/>
              <a:gd name="connsiteY52" fmla="*/ 543561 h 8937050"/>
              <a:gd name="connsiteX53" fmla="*/ 1087049 w 8447993"/>
              <a:gd name="connsiteY53" fmla="*/ 595774 h 8937050"/>
              <a:gd name="connsiteX54" fmla="*/ 1188800 w 8447993"/>
              <a:gd name="connsiteY54" fmla="*/ 652005 h 8937050"/>
              <a:gd name="connsiteX55" fmla="*/ 1287872 w 8447993"/>
              <a:gd name="connsiteY55" fmla="*/ 708234 h 8937050"/>
              <a:gd name="connsiteX56" fmla="*/ 1400332 w 8447993"/>
              <a:gd name="connsiteY56" fmla="*/ 775175 h 8937050"/>
              <a:gd name="connsiteX57" fmla="*/ 1528859 w 8447993"/>
              <a:gd name="connsiteY57" fmla="*/ 854165 h 8937050"/>
              <a:gd name="connsiteX58" fmla="*/ 1650691 w 8447993"/>
              <a:gd name="connsiteY58" fmla="*/ 937173 h 8937050"/>
              <a:gd name="connsiteX59" fmla="*/ 1759135 w 8447993"/>
              <a:gd name="connsiteY59" fmla="*/ 1017501 h 8937050"/>
              <a:gd name="connsiteX60" fmla="*/ 1870257 w 8447993"/>
              <a:gd name="connsiteY60" fmla="*/ 1097831 h 8937050"/>
              <a:gd name="connsiteX61" fmla="*/ 1965313 w 8447993"/>
              <a:gd name="connsiteY61" fmla="*/ 1171465 h 8937050"/>
              <a:gd name="connsiteX62" fmla="*/ 2048320 w 8447993"/>
              <a:gd name="connsiteY62" fmla="*/ 1237068 h 8937050"/>
              <a:gd name="connsiteX63" fmla="*/ 2132666 w 8447993"/>
              <a:gd name="connsiteY63" fmla="*/ 1310702 h 8937050"/>
              <a:gd name="connsiteX64" fmla="*/ 2208977 w 8447993"/>
              <a:gd name="connsiteY64" fmla="*/ 1374966 h 8937050"/>
              <a:gd name="connsiteX65" fmla="*/ 2308050 w 8447993"/>
              <a:gd name="connsiteY65" fmla="*/ 1464666 h 8937050"/>
              <a:gd name="connsiteX66" fmla="*/ 3520752 w 8447993"/>
              <a:gd name="connsiteY66" fmla="*/ 2558739 h 8937050"/>
              <a:gd name="connsiteX67" fmla="*/ 5650426 w 8447993"/>
              <a:gd name="connsiteY67" fmla="*/ 4468912 h 8937050"/>
              <a:gd name="connsiteX68" fmla="*/ 3555025 w 8447993"/>
              <a:gd name="connsiteY68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8349 w 8447993"/>
              <a:gd name="connsiteY7" fmla="*/ 8848242 h 8937050"/>
              <a:gd name="connsiteX8" fmla="*/ 3464939 w 8447993"/>
              <a:gd name="connsiteY8" fmla="*/ 8524807 h 8937050"/>
              <a:gd name="connsiteX9" fmla="*/ 3629464 w 8447993"/>
              <a:gd name="connsiteY9" fmla="*/ 8454629 h 8937050"/>
              <a:gd name="connsiteX10" fmla="*/ 3804848 w 8447993"/>
              <a:gd name="connsiteY10" fmla="*/ 8371624 h 8937050"/>
              <a:gd name="connsiteX11" fmla="*/ 3960151 w 8447993"/>
              <a:gd name="connsiteY11" fmla="*/ 8287278 h 8937050"/>
              <a:gd name="connsiteX12" fmla="*/ 4291769 w 8447993"/>
              <a:gd name="connsiteY12" fmla="*/ 8095232 h 8937050"/>
              <a:gd name="connsiteX13" fmla="*/ 4575263 w 8447993"/>
              <a:gd name="connsiteY13" fmla="*/ 7905611 h 8937050"/>
              <a:gd name="connsiteX14" fmla="*/ 4921338 w 8447993"/>
              <a:gd name="connsiteY14" fmla="*/ 7624796 h 8937050"/>
              <a:gd name="connsiteX15" fmla="*/ 5231745 w 8447993"/>
              <a:gd name="connsiteY15" fmla="*/ 7360943 h 8937050"/>
              <a:gd name="connsiteX16" fmla="*/ 8447993 w 8447993"/>
              <a:gd name="connsiteY16" fmla="*/ 4469684 h 8937050"/>
              <a:gd name="connsiteX17" fmla="*/ 5292472 w 8447993"/>
              <a:gd name="connsiteY17" fmla="*/ 1629824 h 8937050"/>
              <a:gd name="connsiteX18" fmla="*/ 4816563 w 8447993"/>
              <a:gd name="connsiteY18" fmla="*/ 1208120 h 8937050"/>
              <a:gd name="connsiteX19" fmla="*/ 4580022 w 8447993"/>
              <a:gd name="connsiteY19" fmla="*/ 1036243 h 8937050"/>
              <a:gd name="connsiteX20" fmla="*/ 4348786 w 8447993"/>
              <a:gd name="connsiteY20" fmla="*/ 875041 h 8937050"/>
              <a:gd name="connsiteX21" fmla="*/ 4194444 w 8447993"/>
              <a:gd name="connsiteY21" fmla="*/ 776514 h 8937050"/>
              <a:gd name="connsiteX22" fmla="*/ 3996298 w 8447993"/>
              <a:gd name="connsiteY22" fmla="*/ 662714 h 8937050"/>
              <a:gd name="connsiteX23" fmla="*/ 3828946 w 8447993"/>
              <a:gd name="connsiteY23" fmla="*/ 570336 h 8937050"/>
              <a:gd name="connsiteX24" fmla="*/ 3667471 w 8447993"/>
              <a:gd name="connsiteY24" fmla="*/ 490576 h 8937050"/>
              <a:gd name="connsiteX25" fmla="*/ 3428640 w 8447993"/>
              <a:gd name="connsiteY25" fmla="*/ 393612 h 8937050"/>
              <a:gd name="connsiteX26" fmla="*/ 3195686 w 8447993"/>
              <a:gd name="connsiteY26" fmla="*/ 299895 h 8937050"/>
              <a:gd name="connsiteX27" fmla="*/ 2962732 w 8447993"/>
              <a:gd name="connsiteY27" fmla="*/ 224921 h 8937050"/>
              <a:gd name="connsiteX28" fmla="*/ 2779314 w 8447993"/>
              <a:gd name="connsiteY28" fmla="*/ 172707 h 8937050"/>
              <a:gd name="connsiteX29" fmla="*/ 2587863 w 8447993"/>
              <a:gd name="connsiteY29" fmla="*/ 127188 h 8937050"/>
              <a:gd name="connsiteX30" fmla="*/ 2396412 w 8447993"/>
              <a:gd name="connsiteY30" fmla="*/ 88362 h 8937050"/>
              <a:gd name="connsiteX31" fmla="*/ 2214333 w 8447993"/>
              <a:gd name="connsiteY31" fmla="*/ 57570 h 8937050"/>
              <a:gd name="connsiteX32" fmla="*/ 2020205 w 8447993"/>
              <a:gd name="connsiteY32" fmla="*/ 33471 h 8937050"/>
              <a:gd name="connsiteX33" fmla="*/ 1828755 w 8447993"/>
              <a:gd name="connsiteY33" fmla="*/ 14728 h 8937050"/>
              <a:gd name="connsiteX34" fmla="*/ 1680145 w 8447993"/>
              <a:gd name="connsiteY34" fmla="*/ 8034 h 8937050"/>
              <a:gd name="connsiteX35" fmla="*/ 1530198 w 8447993"/>
              <a:gd name="connsiteY35" fmla="*/ 0 h 8937050"/>
              <a:gd name="connsiteX36" fmla="*/ 1408365 w 8447993"/>
              <a:gd name="connsiteY36" fmla="*/ 1 h 8937050"/>
              <a:gd name="connsiteX37" fmla="*/ 1250385 w 8447993"/>
              <a:gd name="connsiteY37" fmla="*/ 2678 h 8937050"/>
              <a:gd name="connsiteX38" fmla="*/ 1124536 w 8447993"/>
              <a:gd name="connsiteY38" fmla="*/ 5354 h 8937050"/>
              <a:gd name="connsiteX39" fmla="*/ 1004042 w 8447993"/>
              <a:gd name="connsiteY39" fmla="*/ 10711 h 8937050"/>
              <a:gd name="connsiteX40" fmla="*/ 870161 w 8447993"/>
              <a:gd name="connsiteY40" fmla="*/ 20083 h 8937050"/>
              <a:gd name="connsiteX41" fmla="*/ 733601 w 8447993"/>
              <a:gd name="connsiteY41" fmla="*/ 33471 h 8937050"/>
              <a:gd name="connsiteX42" fmla="*/ 598381 w 8447993"/>
              <a:gd name="connsiteY42" fmla="*/ 49537 h 8937050"/>
              <a:gd name="connsiteX43" fmla="*/ 475210 w 8447993"/>
              <a:gd name="connsiteY43" fmla="*/ 70958 h 8937050"/>
              <a:gd name="connsiteX44" fmla="*/ 377475 w 8447993"/>
              <a:gd name="connsiteY44" fmla="*/ 88363 h 8937050"/>
              <a:gd name="connsiteX45" fmla="*/ 0 w 8447993"/>
              <a:gd name="connsiteY45" fmla="*/ 175948 h 8937050"/>
              <a:gd name="connsiteX46" fmla="*/ 165943 w 8447993"/>
              <a:gd name="connsiteY46" fmla="*/ 219567 h 8937050"/>
              <a:gd name="connsiteX47" fmla="*/ 291791 w 8447993"/>
              <a:gd name="connsiteY47" fmla="*/ 259731 h 8937050"/>
              <a:gd name="connsiteX48" fmla="*/ 405590 w 8447993"/>
              <a:gd name="connsiteY48" fmla="*/ 295879 h 8937050"/>
              <a:gd name="connsiteX49" fmla="*/ 493952 w 8447993"/>
              <a:gd name="connsiteY49" fmla="*/ 328011 h 8937050"/>
              <a:gd name="connsiteX50" fmla="*/ 622479 w 8447993"/>
              <a:gd name="connsiteY50" fmla="*/ 378887 h 8937050"/>
              <a:gd name="connsiteX51" fmla="*/ 745650 w 8447993"/>
              <a:gd name="connsiteY51" fmla="*/ 432438 h 8937050"/>
              <a:gd name="connsiteX52" fmla="*/ 874177 w 8447993"/>
              <a:gd name="connsiteY52" fmla="*/ 487330 h 8937050"/>
              <a:gd name="connsiteX53" fmla="*/ 985299 w 8447993"/>
              <a:gd name="connsiteY53" fmla="*/ 543561 h 8937050"/>
              <a:gd name="connsiteX54" fmla="*/ 1087049 w 8447993"/>
              <a:gd name="connsiteY54" fmla="*/ 595774 h 8937050"/>
              <a:gd name="connsiteX55" fmla="*/ 1188800 w 8447993"/>
              <a:gd name="connsiteY55" fmla="*/ 652005 h 8937050"/>
              <a:gd name="connsiteX56" fmla="*/ 1287872 w 8447993"/>
              <a:gd name="connsiteY56" fmla="*/ 708234 h 8937050"/>
              <a:gd name="connsiteX57" fmla="*/ 1400332 w 8447993"/>
              <a:gd name="connsiteY57" fmla="*/ 775175 h 8937050"/>
              <a:gd name="connsiteX58" fmla="*/ 1528859 w 8447993"/>
              <a:gd name="connsiteY58" fmla="*/ 854165 h 8937050"/>
              <a:gd name="connsiteX59" fmla="*/ 1650691 w 8447993"/>
              <a:gd name="connsiteY59" fmla="*/ 937173 h 8937050"/>
              <a:gd name="connsiteX60" fmla="*/ 1759135 w 8447993"/>
              <a:gd name="connsiteY60" fmla="*/ 1017501 h 8937050"/>
              <a:gd name="connsiteX61" fmla="*/ 1870257 w 8447993"/>
              <a:gd name="connsiteY61" fmla="*/ 1097831 h 8937050"/>
              <a:gd name="connsiteX62" fmla="*/ 1965313 w 8447993"/>
              <a:gd name="connsiteY62" fmla="*/ 1171465 h 8937050"/>
              <a:gd name="connsiteX63" fmla="*/ 2048320 w 8447993"/>
              <a:gd name="connsiteY63" fmla="*/ 1237068 h 8937050"/>
              <a:gd name="connsiteX64" fmla="*/ 2132666 w 8447993"/>
              <a:gd name="connsiteY64" fmla="*/ 1310702 h 8937050"/>
              <a:gd name="connsiteX65" fmla="*/ 2208977 w 8447993"/>
              <a:gd name="connsiteY65" fmla="*/ 1374966 h 8937050"/>
              <a:gd name="connsiteX66" fmla="*/ 2308050 w 8447993"/>
              <a:gd name="connsiteY66" fmla="*/ 1464666 h 8937050"/>
              <a:gd name="connsiteX67" fmla="*/ 3520752 w 8447993"/>
              <a:gd name="connsiteY67" fmla="*/ 2558739 h 8937050"/>
              <a:gd name="connsiteX68" fmla="*/ 5650426 w 8447993"/>
              <a:gd name="connsiteY68" fmla="*/ 4468912 h 8937050"/>
              <a:gd name="connsiteX69" fmla="*/ 3555025 w 8447993"/>
              <a:gd name="connsiteY69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3464939 w 8447993"/>
              <a:gd name="connsiteY8" fmla="*/ 8524807 h 8937050"/>
              <a:gd name="connsiteX9" fmla="*/ 3629464 w 8447993"/>
              <a:gd name="connsiteY9" fmla="*/ 8454629 h 8937050"/>
              <a:gd name="connsiteX10" fmla="*/ 3804848 w 8447993"/>
              <a:gd name="connsiteY10" fmla="*/ 8371624 h 8937050"/>
              <a:gd name="connsiteX11" fmla="*/ 3960151 w 8447993"/>
              <a:gd name="connsiteY11" fmla="*/ 8287278 h 8937050"/>
              <a:gd name="connsiteX12" fmla="*/ 4291769 w 8447993"/>
              <a:gd name="connsiteY12" fmla="*/ 8095232 h 8937050"/>
              <a:gd name="connsiteX13" fmla="*/ 4575263 w 8447993"/>
              <a:gd name="connsiteY13" fmla="*/ 7905611 h 8937050"/>
              <a:gd name="connsiteX14" fmla="*/ 4921338 w 8447993"/>
              <a:gd name="connsiteY14" fmla="*/ 7624796 h 8937050"/>
              <a:gd name="connsiteX15" fmla="*/ 5231745 w 8447993"/>
              <a:gd name="connsiteY15" fmla="*/ 7360943 h 8937050"/>
              <a:gd name="connsiteX16" fmla="*/ 8447993 w 8447993"/>
              <a:gd name="connsiteY16" fmla="*/ 4469684 h 8937050"/>
              <a:gd name="connsiteX17" fmla="*/ 5292472 w 8447993"/>
              <a:gd name="connsiteY17" fmla="*/ 1629824 h 8937050"/>
              <a:gd name="connsiteX18" fmla="*/ 4816563 w 8447993"/>
              <a:gd name="connsiteY18" fmla="*/ 1208120 h 8937050"/>
              <a:gd name="connsiteX19" fmla="*/ 4580022 w 8447993"/>
              <a:gd name="connsiteY19" fmla="*/ 1036243 h 8937050"/>
              <a:gd name="connsiteX20" fmla="*/ 4348786 w 8447993"/>
              <a:gd name="connsiteY20" fmla="*/ 875041 h 8937050"/>
              <a:gd name="connsiteX21" fmla="*/ 4194444 w 8447993"/>
              <a:gd name="connsiteY21" fmla="*/ 776514 h 8937050"/>
              <a:gd name="connsiteX22" fmla="*/ 3996298 w 8447993"/>
              <a:gd name="connsiteY22" fmla="*/ 662714 h 8937050"/>
              <a:gd name="connsiteX23" fmla="*/ 3828946 w 8447993"/>
              <a:gd name="connsiteY23" fmla="*/ 570336 h 8937050"/>
              <a:gd name="connsiteX24" fmla="*/ 3667471 w 8447993"/>
              <a:gd name="connsiteY24" fmla="*/ 490576 h 8937050"/>
              <a:gd name="connsiteX25" fmla="*/ 3428640 w 8447993"/>
              <a:gd name="connsiteY25" fmla="*/ 393612 h 8937050"/>
              <a:gd name="connsiteX26" fmla="*/ 3195686 w 8447993"/>
              <a:gd name="connsiteY26" fmla="*/ 299895 h 8937050"/>
              <a:gd name="connsiteX27" fmla="*/ 2962732 w 8447993"/>
              <a:gd name="connsiteY27" fmla="*/ 224921 h 8937050"/>
              <a:gd name="connsiteX28" fmla="*/ 2779314 w 8447993"/>
              <a:gd name="connsiteY28" fmla="*/ 172707 h 8937050"/>
              <a:gd name="connsiteX29" fmla="*/ 2587863 w 8447993"/>
              <a:gd name="connsiteY29" fmla="*/ 127188 h 8937050"/>
              <a:gd name="connsiteX30" fmla="*/ 2396412 w 8447993"/>
              <a:gd name="connsiteY30" fmla="*/ 88362 h 8937050"/>
              <a:gd name="connsiteX31" fmla="*/ 2214333 w 8447993"/>
              <a:gd name="connsiteY31" fmla="*/ 57570 h 8937050"/>
              <a:gd name="connsiteX32" fmla="*/ 2020205 w 8447993"/>
              <a:gd name="connsiteY32" fmla="*/ 33471 h 8937050"/>
              <a:gd name="connsiteX33" fmla="*/ 1828755 w 8447993"/>
              <a:gd name="connsiteY33" fmla="*/ 14728 h 8937050"/>
              <a:gd name="connsiteX34" fmla="*/ 1680145 w 8447993"/>
              <a:gd name="connsiteY34" fmla="*/ 8034 h 8937050"/>
              <a:gd name="connsiteX35" fmla="*/ 1530198 w 8447993"/>
              <a:gd name="connsiteY35" fmla="*/ 0 h 8937050"/>
              <a:gd name="connsiteX36" fmla="*/ 1408365 w 8447993"/>
              <a:gd name="connsiteY36" fmla="*/ 1 h 8937050"/>
              <a:gd name="connsiteX37" fmla="*/ 1250385 w 8447993"/>
              <a:gd name="connsiteY37" fmla="*/ 2678 h 8937050"/>
              <a:gd name="connsiteX38" fmla="*/ 1124536 w 8447993"/>
              <a:gd name="connsiteY38" fmla="*/ 5354 h 8937050"/>
              <a:gd name="connsiteX39" fmla="*/ 1004042 w 8447993"/>
              <a:gd name="connsiteY39" fmla="*/ 10711 h 8937050"/>
              <a:gd name="connsiteX40" fmla="*/ 870161 w 8447993"/>
              <a:gd name="connsiteY40" fmla="*/ 20083 h 8937050"/>
              <a:gd name="connsiteX41" fmla="*/ 733601 w 8447993"/>
              <a:gd name="connsiteY41" fmla="*/ 33471 h 8937050"/>
              <a:gd name="connsiteX42" fmla="*/ 598381 w 8447993"/>
              <a:gd name="connsiteY42" fmla="*/ 49537 h 8937050"/>
              <a:gd name="connsiteX43" fmla="*/ 475210 w 8447993"/>
              <a:gd name="connsiteY43" fmla="*/ 70958 h 8937050"/>
              <a:gd name="connsiteX44" fmla="*/ 377475 w 8447993"/>
              <a:gd name="connsiteY44" fmla="*/ 88363 h 8937050"/>
              <a:gd name="connsiteX45" fmla="*/ 0 w 8447993"/>
              <a:gd name="connsiteY45" fmla="*/ 175948 h 8937050"/>
              <a:gd name="connsiteX46" fmla="*/ 165943 w 8447993"/>
              <a:gd name="connsiteY46" fmla="*/ 219567 h 8937050"/>
              <a:gd name="connsiteX47" fmla="*/ 291791 w 8447993"/>
              <a:gd name="connsiteY47" fmla="*/ 259731 h 8937050"/>
              <a:gd name="connsiteX48" fmla="*/ 405590 w 8447993"/>
              <a:gd name="connsiteY48" fmla="*/ 295879 h 8937050"/>
              <a:gd name="connsiteX49" fmla="*/ 493952 w 8447993"/>
              <a:gd name="connsiteY49" fmla="*/ 328011 h 8937050"/>
              <a:gd name="connsiteX50" fmla="*/ 622479 w 8447993"/>
              <a:gd name="connsiteY50" fmla="*/ 378887 h 8937050"/>
              <a:gd name="connsiteX51" fmla="*/ 745650 w 8447993"/>
              <a:gd name="connsiteY51" fmla="*/ 432438 h 8937050"/>
              <a:gd name="connsiteX52" fmla="*/ 874177 w 8447993"/>
              <a:gd name="connsiteY52" fmla="*/ 487330 h 8937050"/>
              <a:gd name="connsiteX53" fmla="*/ 985299 w 8447993"/>
              <a:gd name="connsiteY53" fmla="*/ 543561 h 8937050"/>
              <a:gd name="connsiteX54" fmla="*/ 1087049 w 8447993"/>
              <a:gd name="connsiteY54" fmla="*/ 595774 h 8937050"/>
              <a:gd name="connsiteX55" fmla="*/ 1188800 w 8447993"/>
              <a:gd name="connsiteY55" fmla="*/ 652005 h 8937050"/>
              <a:gd name="connsiteX56" fmla="*/ 1287872 w 8447993"/>
              <a:gd name="connsiteY56" fmla="*/ 708234 h 8937050"/>
              <a:gd name="connsiteX57" fmla="*/ 1400332 w 8447993"/>
              <a:gd name="connsiteY57" fmla="*/ 775175 h 8937050"/>
              <a:gd name="connsiteX58" fmla="*/ 1528859 w 8447993"/>
              <a:gd name="connsiteY58" fmla="*/ 854165 h 8937050"/>
              <a:gd name="connsiteX59" fmla="*/ 1650691 w 8447993"/>
              <a:gd name="connsiteY59" fmla="*/ 937173 h 8937050"/>
              <a:gd name="connsiteX60" fmla="*/ 1759135 w 8447993"/>
              <a:gd name="connsiteY60" fmla="*/ 1017501 h 8937050"/>
              <a:gd name="connsiteX61" fmla="*/ 1870257 w 8447993"/>
              <a:gd name="connsiteY61" fmla="*/ 1097831 h 8937050"/>
              <a:gd name="connsiteX62" fmla="*/ 1965313 w 8447993"/>
              <a:gd name="connsiteY62" fmla="*/ 1171465 h 8937050"/>
              <a:gd name="connsiteX63" fmla="*/ 2048320 w 8447993"/>
              <a:gd name="connsiteY63" fmla="*/ 1237068 h 8937050"/>
              <a:gd name="connsiteX64" fmla="*/ 2132666 w 8447993"/>
              <a:gd name="connsiteY64" fmla="*/ 1310702 h 8937050"/>
              <a:gd name="connsiteX65" fmla="*/ 2208977 w 8447993"/>
              <a:gd name="connsiteY65" fmla="*/ 1374966 h 8937050"/>
              <a:gd name="connsiteX66" fmla="*/ 2308050 w 8447993"/>
              <a:gd name="connsiteY66" fmla="*/ 1464666 h 8937050"/>
              <a:gd name="connsiteX67" fmla="*/ 3520752 w 8447993"/>
              <a:gd name="connsiteY67" fmla="*/ 2558739 h 8937050"/>
              <a:gd name="connsiteX68" fmla="*/ 5650426 w 8447993"/>
              <a:gd name="connsiteY68" fmla="*/ 4468912 h 8937050"/>
              <a:gd name="connsiteX69" fmla="*/ 3555025 w 8447993"/>
              <a:gd name="connsiteY69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03106 w 8447993"/>
              <a:gd name="connsiteY8" fmla="*/ 8817449 h 8937050"/>
              <a:gd name="connsiteX9" fmla="*/ 3464939 w 8447993"/>
              <a:gd name="connsiteY9" fmla="*/ 8524807 h 8937050"/>
              <a:gd name="connsiteX10" fmla="*/ 3629464 w 8447993"/>
              <a:gd name="connsiteY10" fmla="*/ 8454629 h 8937050"/>
              <a:gd name="connsiteX11" fmla="*/ 3804848 w 8447993"/>
              <a:gd name="connsiteY11" fmla="*/ 8371624 h 8937050"/>
              <a:gd name="connsiteX12" fmla="*/ 3960151 w 8447993"/>
              <a:gd name="connsiteY12" fmla="*/ 8287278 h 8937050"/>
              <a:gd name="connsiteX13" fmla="*/ 4291769 w 8447993"/>
              <a:gd name="connsiteY13" fmla="*/ 8095232 h 8937050"/>
              <a:gd name="connsiteX14" fmla="*/ 4575263 w 8447993"/>
              <a:gd name="connsiteY14" fmla="*/ 7905611 h 8937050"/>
              <a:gd name="connsiteX15" fmla="*/ 4921338 w 8447993"/>
              <a:gd name="connsiteY15" fmla="*/ 7624796 h 8937050"/>
              <a:gd name="connsiteX16" fmla="*/ 5231745 w 8447993"/>
              <a:gd name="connsiteY16" fmla="*/ 7360943 h 8937050"/>
              <a:gd name="connsiteX17" fmla="*/ 8447993 w 8447993"/>
              <a:gd name="connsiteY17" fmla="*/ 4469684 h 8937050"/>
              <a:gd name="connsiteX18" fmla="*/ 5292472 w 8447993"/>
              <a:gd name="connsiteY18" fmla="*/ 1629824 h 8937050"/>
              <a:gd name="connsiteX19" fmla="*/ 4816563 w 8447993"/>
              <a:gd name="connsiteY19" fmla="*/ 1208120 h 8937050"/>
              <a:gd name="connsiteX20" fmla="*/ 4580022 w 8447993"/>
              <a:gd name="connsiteY20" fmla="*/ 1036243 h 8937050"/>
              <a:gd name="connsiteX21" fmla="*/ 4348786 w 8447993"/>
              <a:gd name="connsiteY21" fmla="*/ 875041 h 8937050"/>
              <a:gd name="connsiteX22" fmla="*/ 4194444 w 8447993"/>
              <a:gd name="connsiteY22" fmla="*/ 776514 h 8937050"/>
              <a:gd name="connsiteX23" fmla="*/ 3996298 w 8447993"/>
              <a:gd name="connsiteY23" fmla="*/ 662714 h 8937050"/>
              <a:gd name="connsiteX24" fmla="*/ 3828946 w 8447993"/>
              <a:gd name="connsiteY24" fmla="*/ 570336 h 8937050"/>
              <a:gd name="connsiteX25" fmla="*/ 3667471 w 8447993"/>
              <a:gd name="connsiteY25" fmla="*/ 490576 h 8937050"/>
              <a:gd name="connsiteX26" fmla="*/ 3428640 w 8447993"/>
              <a:gd name="connsiteY26" fmla="*/ 393612 h 8937050"/>
              <a:gd name="connsiteX27" fmla="*/ 3195686 w 8447993"/>
              <a:gd name="connsiteY27" fmla="*/ 299895 h 8937050"/>
              <a:gd name="connsiteX28" fmla="*/ 2962732 w 8447993"/>
              <a:gd name="connsiteY28" fmla="*/ 224921 h 8937050"/>
              <a:gd name="connsiteX29" fmla="*/ 2779314 w 8447993"/>
              <a:gd name="connsiteY29" fmla="*/ 172707 h 8937050"/>
              <a:gd name="connsiteX30" fmla="*/ 2587863 w 8447993"/>
              <a:gd name="connsiteY30" fmla="*/ 127188 h 8937050"/>
              <a:gd name="connsiteX31" fmla="*/ 2396412 w 8447993"/>
              <a:gd name="connsiteY31" fmla="*/ 88362 h 8937050"/>
              <a:gd name="connsiteX32" fmla="*/ 2214333 w 8447993"/>
              <a:gd name="connsiteY32" fmla="*/ 57570 h 8937050"/>
              <a:gd name="connsiteX33" fmla="*/ 2020205 w 8447993"/>
              <a:gd name="connsiteY33" fmla="*/ 33471 h 8937050"/>
              <a:gd name="connsiteX34" fmla="*/ 1828755 w 8447993"/>
              <a:gd name="connsiteY34" fmla="*/ 14728 h 8937050"/>
              <a:gd name="connsiteX35" fmla="*/ 1680145 w 8447993"/>
              <a:gd name="connsiteY35" fmla="*/ 8034 h 8937050"/>
              <a:gd name="connsiteX36" fmla="*/ 1530198 w 8447993"/>
              <a:gd name="connsiteY36" fmla="*/ 0 h 8937050"/>
              <a:gd name="connsiteX37" fmla="*/ 1408365 w 8447993"/>
              <a:gd name="connsiteY37" fmla="*/ 1 h 8937050"/>
              <a:gd name="connsiteX38" fmla="*/ 1250385 w 8447993"/>
              <a:gd name="connsiteY38" fmla="*/ 2678 h 8937050"/>
              <a:gd name="connsiteX39" fmla="*/ 1124536 w 8447993"/>
              <a:gd name="connsiteY39" fmla="*/ 5354 h 8937050"/>
              <a:gd name="connsiteX40" fmla="*/ 1004042 w 8447993"/>
              <a:gd name="connsiteY40" fmla="*/ 10711 h 8937050"/>
              <a:gd name="connsiteX41" fmla="*/ 870161 w 8447993"/>
              <a:gd name="connsiteY41" fmla="*/ 20083 h 8937050"/>
              <a:gd name="connsiteX42" fmla="*/ 733601 w 8447993"/>
              <a:gd name="connsiteY42" fmla="*/ 33471 h 8937050"/>
              <a:gd name="connsiteX43" fmla="*/ 598381 w 8447993"/>
              <a:gd name="connsiteY43" fmla="*/ 49537 h 8937050"/>
              <a:gd name="connsiteX44" fmla="*/ 475210 w 8447993"/>
              <a:gd name="connsiteY44" fmla="*/ 70958 h 8937050"/>
              <a:gd name="connsiteX45" fmla="*/ 377475 w 8447993"/>
              <a:gd name="connsiteY45" fmla="*/ 88363 h 8937050"/>
              <a:gd name="connsiteX46" fmla="*/ 0 w 8447993"/>
              <a:gd name="connsiteY46" fmla="*/ 175948 h 8937050"/>
              <a:gd name="connsiteX47" fmla="*/ 165943 w 8447993"/>
              <a:gd name="connsiteY47" fmla="*/ 219567 h 8937050"/>
              <a:gd name="connsiteX48" fmla="*/ 291791 w 8447993"/>
              <a:gd name="connsiteY48" fmla="*/ 259731 h 8937050"/>
              <a:gd name="connsiteX49" fmla="*/ 405590 w 8447993"/>
              <a:gd name="connsiteY49" fmla="*/ 295879 h 8937050"/>
              <a:gd name="connsiteX50" fmla="*/ 493952 w 8447993"/>
              <a:gd name="connsiteY50" fmla="*/ 328011 h 8937050"/>
              <a:gd name="connsiteX51" fmla="*/ 622479 w 8447993"/>
              <a:gd name="connsiteY51" fmla="*/ 378887 h 8937050"/>
              <a:gd name="connsiteX52" fmla="*/ 745650 w 8447993"/>
              <a:gd name="connsiteY52" fmla="*/ 432438 h 8937050"/>
              <a:gd name="connsiteX53" fmla="*/ 874177 w 8447993"/>
              <a:gd name="connsiteY53" fmla="*/ 487330 h 8937050"/>
              <a:gd name="connsiteX54" fmla="*/ 985299 w 8447993"/>
              <a:gd name="connsiteY54" fmla="*/ 543561 h 8937050"/>
              <a:gd name="connsiteX55" fmla="*/ 1087049 w 8447993"/>
              <a:gd name="connsiteY55" fmla="*/ 595774 h 8937050"/>
              <a:gd name="connsiteX56" fmla="*/ 1188800 w 8447993"/>
              <a:gd name="connsiteY56" fmla="*/ 652005 h 8937050"/>
              <a:gd name="connsiteX57" fmla="*/ 1287872 w 8447993"/>
              <a:gd name="connsiteY57" fmla="*/ 708234 h 8937050"/>
              <a:gd name="connsiteX58" fmla="*/ 1400332 w 8447993"/>
              <a:gd name="connsiteY58" fmla="*/ 775175 h 8937050"/>
              <a:gd name="connsiteX59" fmla="*/ 1528859 w 8447993"/>
              <a:gd name="connsiteY59" fmla="*/ 854165 h 8937050"/>
              <a:gd name="connsiteX60" fmla="*/ 1650691 w 8447993"/>
              <a:gd name="connsiteY60" fmla="*/ 937173 h 8937050"/>
              <a:gd name="connsiteX61" fmla="*/ 1759135 w 8447993"/>
              <a:gd name="connsiteY61" fmla="*/ 1017501 h 8937050"/>
              <a:gd name="connsiteX62" fmla="*/ 1870257 w 8447993"/>
              <a:gd name="connsiteY62" fmla="*/ 1097831 h 8937050"/>
              <a:gd name="connsiteX63" fmla="*/ 1965313 w 8447993"/>
              <a:gd name="connsiteY63" fmla="*/ 1171465 h 8937050"/>
              <a:gd name="connsiteX64" fmla="*/ 2048320 w 8447993"/>
              <a:gd name="connsiteY64" fmla="*/ 1237068 h 8937050"/>
              <a:gd name="connsiteX65" fmla="*/ 2132666 w 8447993"/>
              <a:gd name="connsiteY65" fmla="*/ 1310702 h 8937050"/>
              <a:gd name="connsiteX66" fmla="*/ 2208977 w 8447993"/>
              <a:gd name="connsiteY66" fmla="*/ 1374966 h 8937050"/>
              <a:gd name="connsiteX67" fmla="*/ 2308050 w 8447993"/>
              <a:gd name="connsiteY67" fmla="*/ 1464666 h 8937050"/>
              <a:gd name="connsiteX68" fmla="*/ 3520752 w 8447993"/>
              <a:gd name="connsiteY68" fmla="*/ 2558739 h 8937050"/>
              <a:gd name="connsiteX69" fmla="*/ 5650426 w 8447993"/>
              <a:gd name="connsiteY69" fmla="*/ 4468912 h 8937050"/>
              <a:gd name="connsiteX70" fmla="*/ 3555025 w 8447993"/>
              <a:gd name="connsiteY70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3464939 w 8447993"/>
              <a:gd name="connsiteY9" fmla="*/ 8524807 h 8937050"/>
              <a:gd name="connsiteX10" fmla="*/ 3629464 w 8447993"/>
              <a:gd name="connsiteY10" fmla="*/ 8454629 h 8937050"/>
              <a:gd name="connsiteX11" fmla="*/ 3804848 w 8447993"/>
              <a:gd name="connsiteY11" fmla="*/ 8371624 h 8937050"/>
              <a:gd name="connsiteX12" fmla="*/ 3960151 w 8447993"/>
              <a:gd name="connsiteY12" fmla="*/ 8287278 h 8937050"/>
              <a:gd name="connsiteX13" fmla="*/ 4291769 w 8447993"/>
              <a:gd name="connsiteY13" fmla="*/ 8095232 h 8937050"/>
              <a:gd name="connsiteX14" fmla="*/ 4575263 w 8447993"/>
              <a:gd name="connsiteY14" fmla="*/ 7905611 h 8937050"/>
              <a:gd name="connsiteX15" fmla="*/ 4921338 w 8447993"/>
              <a:gd name="connsiteY15" fmla="*/ 7624796 h 8937050"/>
              <a:gd name="connsiteX16" fmla="*/ 5231745 w 8447993"/>
              <a:gd name="connsiteY16" fmla="*/ 7360943 h 8937050"/>
              <a:gd name="connsiteX17" fmla="*/ 8447993 w 8447993"/>
              <a:gd name="connsiteY17" fmla="*/ 4469684 h 8937050"/>
              <a:gd name="connsiteX18" fmla="*/ 5292472 w 8447993"/>
              <a:gd name="connsiteY18" fmla="*/ 1629824 h 8937050"/>
              <a:gd name="connsiteX19" fmla="*/ 4816563 w 8447993"/>
              <a:gd name="connsiteY19" fmla="*/ 1208120 h 8937050"/>
              <a:gd name="connsiteX20" fmla="*/ 4580022 w 8447993"/>
              <a:gd name="connsiteY20" fmla="*/ 1036243 h 8937050"/>
              <a:gd name="connsiteX21" fmla="*/ 4348786 w 8447993"/>
              <a:gd name="connsiteY21" fmla="*/ 875041 h 8937050"/>
              <a:gd name="connsiteX22" fmla="*/ 4194444 w 8447993"/>
              <a:gd name="connsiteY22" fmla="*/ 776514 h 8937050"/>
              <a:gd name="connsiteX23" fmla="*/ 3996298 w 8447993"/>
              <a:gd name="connsiteY23" fmla="*/ 662714 h 8937050"/>
              <a:gd name="connsiteX24" fmla="*/ 3828946 w 8447993"/>
              <a:gd name="connsiteY24" fmla="*/ 570336 h 8937050"/>
              <a:gd name="connsiteX25" fmla="*/ 3667471 w 8447993"/>
              <a:gd name="connsiteY25" fmla="*/ 490576 h 8937050"/>
              <a:gd name="connsiteX26" fmla="*/ 3428640 w 8447993"/>
              <a:gd name="connsiteY26" fmla="*/ 393612 h 8937050"/>
              <a:gd name="connsiteX27" fmla="*/ 3195686 w 8447993"/>
              <a:gd name="connsiteY27" fmla="*/ 299895 h 8937050"/>
              <a:gd name="connsiteX28" fmla="*/ 2962732 w 8447993"/>
              <a:gd name="connsiteY28" fmla="*/ 224921 h 8937050"/>
              <a:gd name="connsiteX29" fmla="*/ 2779314 w 8447993"/>
              <a:gd name="connsiteY29" fmla="*/ 172707 h 8937050"/>
              <a:gd name="connsiteX30" fmla="*/ 2587863 w 8447993"/>
              <a:gd name="connsiteY30" fmla="*/ 127188 h 8937050"/>
              <a:gd name="connsiteX31" fmla="*/ 2396412 w 8447993"/>
              <a:gd name="connsiteY31" fmla="*/ 88362 h 8937050"/>
              <a:gd name="connsiteX32" fmla="*/ 2214333 w 8447993"/>
              <a:gd name="connsiteY32" fmla="*/ 57570 h 8937050"/>
              <a:gd name="connsiteX33" fmla="*/ 2020205 w 8447993"/>
              <a:gd name="connsiteY33" fmla="*/ 33471 h 8937050"/>
              <a:gd name="connsiteX34" fmla="*/ 1828755 w 8447993"/>
              <a:gd name="connsiteY34" fmla="*/ 14728 h 8937050"/>
              <a:gd name="connsiteX35" fmla="*/ 1680145 w 8447993"/>
              <a:gd name="connsiteY35" fmla="*/ 8034 h 8937050"/>
              <a:gd name="connsiteX36" fmla="*/ 1530198 w 8447993"/>
              <a:gd name="connsiteY36" fmla="*/ 0 h 8937050"/>
              <a:gd name="connsiteX37" fmla="*/ 1408365 w 8447993"/>
              <a:gd name="connsiteY37" fmla="*/ 1 h 8937050"/>
              <a:gd name="connsiteX38" fmla="*/ 1250385 w 8447993"/>
              <a:gd name="connsiteY38" fmla="*/ 2678 h 8937050"/>
              <a:gd name="connsiteX39" fmla="*/ 1124536 w 8447993"/>
              <a:gd name="connsiteY39" fmla="*/ 5354 h 8937050"/>
              <a:gd name="connsiteX40" fmla="*/ 1004042 w 8447993"/>
              <a:gd name="connsiteY40" fmla="*/ 10711 h 8937050"/>
              <a:gd name="connsiteX41" fmla="*/ 870161 w 8447993"/>
              <a:gd name="connsiteY41" fmla="*/ 20083 h 8937050"/>
              <a:gd name="connsiteX42" fmla="*/ 733601 w 8447993"/>
              <a:gd name="connsiteY42" fmla="*/ 33471 h 8937050"/>
              <a:gd name="connsiteX43" fmla="*/ 598381 w 8447993"/>
              <a:gd name="connsiteY43" fmla="*/ 49537 h 8937050"/>
              <a:gd name="connsiteX44" fmla="*/ 475210 w 8447993"/>
              <a:gd name="connsiteY44" fmla="*/ 70958 h 8937050"/>
              <a:gd name="connsiteX45" fmla="*/ 377475 w 8447993"/>
              <a:gd name="connsiteY45" fmla="*/ 88363 h 8937050"/>
              <a:gd name="connsiteX46" fmla="*/ 0 w 8447993"/>
              <a:gd name="connsiteY46" fmla="*/ 175948 h 8937050"/>
              <a:gd name="connsiteX47" fmla="*/ 165943 w 8447993"/>
              <a:gd name="connsiteY47" fmla="*/ 219567 h 8937050"/>
              <a:gd name="connsiteX48" fmla="*/ 291791 w 8447993"/>
              <a:gd name="connsiteY48" fmla="*/ 259731 h 8937050"/>
              <a:gd name="connsiteX49" fmla="*/ 405590 w 8447993"/>
              <a:gd name="connsiteY49" fmla="*/ 295879 h 8937050"/>
              <a:gd name="connsiteX50" fmla="*/ 493952 w 8447993"/>
              <a:gd name="connsiteY50" fmla="*/ 328011 h 8937050"/>
              <a:gd name="connsiteX51" fmla="*/ 622479 w 8447993"/>
              <a:gd name="connsiteY51" fmla="*/ 378887 h 8937050"/>
              <a:gd name="connsiteX52" fmla="*/ 745650 w 8447993"/>
              <a:gd name="connsiteY52" fmla="*/ 432438 h 8937050"/>
              <a:gd name="connsiteX53" fmla="*/ 874177 w 8447993"/>
              <a:gd name="connsiteY53" fmla="*/ 487330 h 8937050"/>
              <a:gd name="connsiteX54" fmla="*/ 985299 w 8447993"/>
              <a:gd name="connsiteY54" fmla="*/ 543561 h 8937050"/>
              <a:gd name="connsiteX55" fmla="*/ 1087049 w 8447993"/>
              <a:gd name="connsiteY55" fmla="*/ 595774 h 8937050"/>
              <a:gd name="connsiteX56" fmla="*/ 1188800 w 8447993"/>
              <a:gd name="connsiteY56" fmla="*/ 652005 h 8937050"/>
              <a:gd name="connsiteX57" fmla="*/ 1287872 w 8447993"/>
              <a:gd name="connsiteY57" fmla="*/ 708234 h 8937050"/>
              <a:gd name="connsiteX58" fmla="*/ 1400332 w 8447993"/>
              <a:gd name="connsiteY58" fmla="*/ 775175 h 8937050"/>
              <a:gd name="connsiteX59" fmla="*/ 1528859 w 8447993"/>
              <a:gd name="connsiteY59" fmla="*/ 854165 h 8937050"/>
              <a:gd name="connsiteX60" fmla="*/ 1650691 w 8447993"/>
              <a:gd name="connsiteY60" fmla="*/ 937173 h 8937050"/>
              <a:gd name="connsiteX61" fmla="*/ 1759135 w 8447993"/>
              <a:gd name="connsiteY61" fmla="*/ 1017501 h 8937050"/>
              <a:gd name="connsiteX62" fmla="*/ 1870257 w 8447993"/>
              <a:gd name="connsiteY62" fmla="*/ 1097831 h 8937050"/>
              <a:gd name="connsiteX63" fmla="*/ 1965313 w 8447993"/>
              <a:gd name="connsiteY63" fmla="*/ 1171465 h 8937050"/>
              <a:gd name="connsiteX64" fmla="*/ 2048320 w 8447993"/>
              <a:gd name="connsiteY64" fmla="*/ 1237068 h 8937050"/>
              <a:gd name="connsiteX65" fmla="*/ 2132666 w 8447993"/>
              <a:gd name="connsiteY65" fmla="*/ 1310702 h 8937050"/>
              <a:gd name="connsiteX66" fmla="*/ 2208977 w 8447993"/>
              <a:gd name="connsiteY66" fmla="*/ 1374966 h 8937050"/>
              <a:gd name="connsiteX67" fmla="*/ 2308050 w 8447993"/>
              <a:gd name="connsiteY67" fmla="*/ 1464666 h 8937050"/>
              <a:gd name="connsiteX68" fmla="*/ 3520752 w 8447993"/>
              <a:gd name="connsiteY68" fmla="*/ 2558739 h 8937050"/>
              <a:gd name="connsiteX69" fmla="*/ 5650426 w 8447993"/>
              <a:gd name="connsiteY69" fmla="*/ 4468912 h 8937050"/>
              <a:gd name="connsiteX70" fmla="*/ 3555025 w 8447993"/>
              <a:gd name="connsiteY70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89202 w 8447993"/>
              <a:gd name="connsiteY9" fmla="*/ 8785317 h 8937050"/>
              <a:gd name="connsiteX10" fmla="*/ 3464939 w 8447993"/>
              <a:gd name="connsiteY10" fmla="*/ 8524807 h 8937050"/>
              <a:gd name="connsiteX11" fmla="*/ 3629464 w 8447993"/>
              <a:gd name="connsiteY11" fmla="*/ 8454629 h 8937050"/>
              <a:gd name="connsiteX12" fmla="*/ 3804848 w 8447993"/>
              <a:gd name="connsiteY12" fmla="*/ 8371624 h 8937050"/>
              <a:gd name="connsiteX13" fmla="*/ 3960151 w 8447993"/>
              <a:gd name="connsiteY13" fmla="*/ 8287278 h 8937050"/>
              <a:gd name="connsiteX14" fmla="*/ 4291769 w 8447993"/>
              <a:gd name="connsiteY14" fmla="*/ 8095232 h 8937050"/>
              <a:gd name="connsiteX15" fmla="*/ 4575263 w 8447993"/>
              <a:gd name="connsiteY15" fmla="*/ 7905611 h 8937050"/>
              <a:gd name="connsiteX16" fmla="*/ 4921338 w 8447993"/>
              <a:gd name="connsiteY16" fmla="*/ 7624796 h 8937050"/>
              <a:gd name="connsiteX17" fmla="*/ 5231745 w 8447993"/>
              <a:gd name="connsiteY17" fmla="*/ 7360943 h 8937050"/>
              <a:gd name="connsiteX18" fmla="*/ 8447993 w 8447993"/>
              <a:gd name="connsiteY18" fmla="*/ 4469684 h 8937050"/>
              <a:gd name="connsiteX19" fmla="*/ 5292472 w 8447993"/>
              <a:gd name="connsiteY19" fmla="*/ 1629824 h 8937050"/>
              <a:gd name="connsiteX20" fmla="*/ 4816563 w 8447993"/>
              <a:gd name="connsiteY20" fmla="*/ 1208120 h 8937050"/>
              <a:gd name="connsiteX21" fmla="*/ 4580022 w 8447993"/>
              <a:gd name="connsiteY21" fmla="*/ 1036243 h 8937050"/>
              <a:gd name="connsiteX22" fmla="*/ 4348786 w 8447993"/>
              <a:gd name="connsiteY22" fmla="*/ 875041 h 8937050"/>
              <a:gd name="connsiteX23" fmla="*/ 4194444 w 8447993"/>
              <a:gd name="connsiteY23" fmla="*/ 776514 h 8937050"/>
              <a:gd name="connsiteX24" fmla="*/ 3996298 w 8447993"/>
              <a:gd name="connsiteY24" fmla="*/ 662714 h 8937050"/>
              <a:gd name="connsiteX25" fmla="*/ 3828946 w 8447993"/>
              <a:gd name="connsiteY25" fmla="*/ 570336 h 8937050"/>
              <a:gd name="connsiteX26" fmla="*/ 3667471 w 8447993"/>
              <a:gd name="connsiteY26" fmla="*/ 490576 h 8937050"/>
              <a:gd name="connsiteX27" fmla="*/ 3428640 w 8447993"/>
              <a:gd name="connsiteY27" fmla="*/ 393612 h 8937050"/>
              <a:gd name="connsiteX28" fmla="*/ 3195686 w 8447993"/>
              <a:gd name="connsiteY28" fmla="*/ 299895 h 8937050"/>
              <a:gd name="connsiteX29" fmla="*/ 2962732 w 8447993"/>
              <a:gd name="connsiteY29" fmla="*/ 224921 h 8937050"/>
              <a:gd name="connsiteX30" fmla="*/ 2779314 w 8447993"/>
              <a:gd name="connsiteY30" fmla="*/ 172707 h 8937050"/>
              <a:gd name="connsiteX31" fmla="*/ 2587863 w 8447993"/>
              <a:gd name="connsiteY31" fmla="*/ 127188 h 8937050"/>
              <a:gd name="connsiteX32" fmla="*/ 2396412 w 8447993"/>
              <a:gd name="connsiteY32" fmla="*/ 88362 h 8937050"/>
              <a:gd name="connsiteX33" fmla="*/ 2214333 w 8447993"/>
              <a:gd name="connsiteY33" fmla="*/ 57570 h 8937050"/>
              <a:gd name="connsiteX34" fmla="*/ 2020205 w 8447993"/>
              <a:gd name="connsiteY34" fmla="*/ 33471 h 8937050"/>
              <a:gd name="connsiteX35" fmla="*/ 1828755 w 8447993"/>
              <a:gd name="connsiteY35" fmla="*/ 14728 h 8937050"/>
              <a:gd name="connsiteX36" fmla="*/ 1680145 w 8447993"/>
              <a:gd name="connsiteY36" fmla="*/ 8034 h 8937050"/>
              <a:gd name="connsiteX37" fmla="*/ 1530198 w 8447993"/>
              <a:gd name="connsiteY37" fmla="*/ 0 h 8937050"/>
              <a:gd name="connsiteX38" fmla="*/ 1408365 w 8447993"/>
              <a:gd name="connsiteY38" fmla="*/ 1 h 8937050"/>
              <a:gd name="connsiteX39" fmla="*/ 1250385 w 8447993"/>
              <a:gd name="connsiteY39" fmla="*/ 2678 h 8937050"/>
              <a:gd name="connsiteX40" fmla="*/ 1124536 w 8447993"/>
              <a:gd name="connsiteY40" fmla="*/ 5354 h 8937050"/>
              <a:gd name="connsiteX41" fmla="*/ 1004042 w 8447993"/>
              <a:gd name="connsiteY41" fmla="*/ 10711 h 8937050"/>
              <a:gd name="connsiteX42" fmla="*/ 870161 w 8447993"/>
              <a:gd name="connsiteY42" fmla="*/ 20083 h 8937050"/>
              <a:gd name="connsiteX43" fmla="*/ 733601 w 8447993"/>
              <a:gd name="connsiteY43" fmla="*/ 33471 h 8937050"/>
              <a:gd name="connsiteX44" fmla="*/ 598381 w 8447993"/>
              <a:gd name="connsiteY44" fmla="*/ 49537 h 8937050"/>
              <a:gd name="connsiteX45" fmla="*/ 475210 w 8447993"/>
              <a:gd name="connsiteY45" fmla="*/ 70958 h 8937050"/>
              <a:gd name="connsiteX46" fmla="*/ 377475 w 8447993"/>
              <a:gd name="connsiteY46" fmla="*/ 88363 h 8937050"/>
              <a:gd name="connsiteX47" fmla="*/ 0 w 8447993"/>
              <a:gd name="connsiteY47" fmla="*/ 175948 h 8937050"/>
              <a:gd name="connsiteX48" fmla="*/ 165943 w 8447993"/>
              <a:gd name="connsiteY48" fmla="*/ 219567 h 8937050"/>
              <a:gd name="connsiteX49" fmla="*/ 291791 w 8447993"/>
              <a:gd name="connsiteY49" fmla="*/ 259731 h 8937050"/>
              <a:gd name="connsiteX50" fmla="*/ 405590 w 8447993"/>
              <a:gd name="connsiteY50" fmla="*/ 295879 h 8937050"/>
              <a:gd name="connsiteX51" fmla="*/ 493952 w 8447993"/>
              <a:gd name="connsiteY51" fmla="*/ 328011 h 8937050"/>
              <a:gd name="connsiteX52" fmla="*/ 622479 w 8447993"/>
              <a:gd name="connsiteY52" fmla="*/ 378887 h 8937050"/>
              <a:gd name="connsiteX53" fmla="*/ 745650 w 8447993"/>
              <a:gd name="connsiteY53" fmla="*/ 432438 h 8937050"/>
              <a:gd name="connsiteX54" fmla="*/ 874177 w 8447993"/>
              <a:gd name="connsiteY54" fmla="*/ 487330 h 8937050"/>
              <a:gd name="connsiteX55" fmla="*/ 985299 w 8447993"/>
              <a:gd name="connsiteY55" fmla="*/ 543561 h 8937050"/>
              <a:gd name="connsiteX56" fmla="*/ 1087049 w 8447993"/>
              <a:gd name="connsiteY56" fmla="*/ 595774 h 8937050"/>
              <a:gd name="connsiteX57" fmla="*/ 1188800 w 8447993"/>
              <a:gd name="connsiteY57" fmla="*/ 652005 h 8937050"/>
              <a:gd name="connsiteX58" fmla="*/ 1287872 w 8447993"/>
              <a:gd name="connsiteY58" fmla="*/ 708234 h 8937050"/>
              <a:gd name="connsiteX59" fmla="*/ 1400332 w 8447993"/>
              <a:gd name="connsiteY59" fmla="*/ 775175 h 8937050"/>
              <a:gd name="connsiteX60" fmla="*/ 1528859 w 8447993"/>
              <a:gd name="connsiteY60" fmla="*/ 854165 h 8937050"/>
              <a:gd name="connsiteX61" fmla="*/ 1650691 w 8447993"/>
              <a:gd name="connsiteY61" fmla="*/ 937173 h 8937050"/>
              <a:gd name="connsiteX62" fmla="*/ 1759135 w 8447993"/>
              <a:gd name="connsiteY62" fmla="*/ 1017501 h 8937050"/>
              <a:gd name="connsiteX63" fmla="*/ 1870257 w 8447993"/>
              <a:gd name="connsiteY63" fmla="*/ 1097831 h 8937050"/>
              <a:gd name="connsiteX64" fmla="*/ 1965313 w 8447993"/>
              <a:gd name="connsiteY64" fmla="*/ 1171465 h 8937050"/>
              <a:gd name="connsiteX65" fmla="*/ 2048320 w 8447993"/>
              <a:gd name="connsiteY65" fmla="*/ 1237068 h 8937050"/>
              <a:gd name="connsiteX66" fmla="*/ 2132666 w 8447993"/>
              <a:gd name="connsiteY66" fmla="*/ 1310702 h 8937050"/>
              <a:gd name="connsiteX67" fmla="*/ 2208977 w 8447993"/>
              <a:gd name="connsiteY67" fmla="*/ 1374966 h 8937050"/>
              <a:gd name="connsiteX68" fmla="*/ 2308050 w 8447993"/>
              <a:gd name="connsiteY68" fmla="*/ 1464666 h 8937050"/>
              <a:gd name="connsiteX69" fmla="*/ 3520752 w 8447993"/>
              <a:gd name="connsiteY69" fmla="*/ 2558739 h 8937050"/>
              <a:gd name="connsiteX70" fmla="*/ 5650426 w 8447993"/>
              <a:gd name="connsiteY70" fmla="*/ 4468912 h 8937050"/>
              <a:gd name="connsiteX71" fmla="*/ 3555025 w 8447993"/>
              <a:gd name="connsiteY71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3464939 w 8447993"/>
              <a:gd name="connsiteY10" fmla="*/ 8524807 h 8937050"/>
              <a:gd name="connsiteX11" fmla="*/ 3629464 w 8447993"/>
              <a:gd name="connsiteY11" fmla="*/ 8454629 h 8937050"/>
              <a:gd name="connsiteX12" fmla="*/ 3804848 w 8447993"/>
              <a:gd name="connsiteY12" fmla="*/ 8371624 h 8937050"/>
              <a:gd name="connsiteX13" fmla="*/ 3960151 w 8447993"/>
              <a:gd name="connsiteY13" fmla="*/ 8287278 h 8937050"/>
              <a:gd name="connsiteX14" fmla="*/ 4291769 w 8447993"/>
              <a:gd name="connsiteY14" fmla="*/ 8095232 h 8937050"/>
              <a:gd name="connsiteX15" fmla="*/ 4575263 w 8447993"/>
              <a:gd name="connsiteY15" fmla="*/ 7905611 h 8937050"/>
              <a:gd name="connsiteX16" fmla="*/ 4921338 w 8447993"/>
              <a:gd name="connsiteY16" fmla="*/ 7624796 h 8937050"/>
              <a:gd name="connsiteX17" fmla="*/ 5231745 w 8447993"/>
              <a:gd name="connsiteY17" fmla="*/ 7360943 h 8937050"/>
              <a:gd name="connsiteX18" fmla="*/ 8447993 w 8447993"/>
              <a:gd name="connsiteY18" fmla="*/ 4469684 h 8937050"/>
              <a:gd name="connsiteX19" fmla="*/ 5292472 w 8447993"/>
              <a:gd name="connsiteY19" fmla="*/ 1629824 h 8937050"/>
              <a:gd name="connsiteX20" fmla="*/ 4816563 w 8447993"/>
              <a:gd name="connsiteY20" fmla="*/ 1208120 h 8937050"/>
              <a:gd name="connsiteX21" fmla="*/ 4580022 w 8447993"/>
              <a:gd name="connsiteY21" fmla="*/ 1036243 h 8937050"/>
              <a:gd name="connsiteX22" fmla="*/ 4348786 w 8447993"/>
              <a:gd name="connsiteY22" fmla="*/ 875041 h 8937050"/>
              <a:gd name="connsiteX23" fmla="*/ 4194444 w 8447993"/>
              <a:gd name="connsiteY23" fmla="*/ 776514 h 8937050"/>
              <a:gd name="connsiteX24" fmla="*/ 3996298 w 8447993"/>
              <a:gd name="connsiteY24" fmla="*/ 662714 h 8937050"/>
              <a:gd name="connsiteX25" fmla="*/ 3828946 w 8447993"/>
              <a:gd name="connsiteY25" fmla="*/ 570336 h 8937050"/>
              <a:gd name="connsiteX26" fmla="*/ 3667471 w 8447993"/>
              <a:gd name="connsiteY26" fmla="*/ 490576 h 8937050"/>
              <a:gd name="connsiteX27" fmla="*/ 3428640 w 8447993"/>
              <a:gd name="connsiteY27" fmla="*/ 393612 h 8937050"/>
              <a:gd name="connsiteX28" fmla="*/ 3195686 w 8447993"/>
              <a:gd name="connsiteY28" fmla="*/ 299895 h 8937050"/>
              <a:gd name="connsiteX29" fmla="*/ 2962732 w 8447993"/>
              <a:gd name="connsiteY29" fmla="*/ 224921 h 8937050"/>
              <a:gd name="connsiteX30" fmla="*/ 2779314 w 8447993"/>
              <a:gd name="connsiteY30" fmla="*/ 172707 h 8937050"/>
              <a:gd name="connsiteX31" fmla="*/ 2587863 w 8447993"/>
              <a:gd name="connsiteY31" fmla="*/ 127188 h 8937050"/>
              <a:gd name="connsiteX32" fmla="*/ 2396412 w 8447993"/>
              <a:gd name="connsiteY32" fmla="*/ 88362 h 8937050"/>
              <a:gd name="connsiteX33" fmla="*/ 2214333 w 8447993"/>
              <a:gd name="connsiteY33" fmla="*/ 57570 h 8937050"/>
              <a:gd name="connsiteX34" fmla="*/ 2020205 w 8447993"/>
              <a:gd name="connsiteY34" fmla="*/ 33471 h 8937050"/>
              <a:gd name="connsiteX35" fmla="*/ 1828755 w 8447993"/>
              <a:gd name="connsiteY35" fmla="*/ 14728 h 8937050"/>
              <a:gd name="connsiteX36" fmla="*/ 1680145 w 8447993"/>
              <a:gd name="connsiteY36" fmla="*/ 8034 h 8937050"/>
              <a:gd name="connsiteX37" fmla="*/ 1530198 w 8447993"/>
              <a:gd name="connsiteY37" fmla="*/ 0 h 8937050"/>
              <a:gd name="connsiteX38" fmla="*/ 1408365 w 8447993"/>
              <a:gd name="connsiteY38" fmla="*/ 1 h 8937050"/>
              <a:gd name="connsiteX39" fmla="*/ 1250385 w 8447993"/>
              <a:gd name="connsiteY39" fmla="*/ 2678 h 8937050"/>
              <a:gd name="connsiteX40" fmla="*/ 1124536 w 8447993"/>
              <a:gd name="connsiteY40" fmla="*/ 5354 h 8937050"/>
              <a:gd name="connsiteX41" fmla="*/ 1004042 w 8447993"/>
              <a:gd name="connsiteY41" fmla="*/ 10711 h 8937050"/>
              <a:gd name="connsiteX42" fmla="*/ 870161 w 8447993"/>
              <a:gd name="connsiteY42" fmla="*/ 20083 h 8937050"/>
              <a:gd name="connsiteX43" fmla="*/ 733601 w 8447993"/>
              <a:gd name="connsiteY43" fmla="*/ 33471 h 8937050"/>
              <a:gd name="connsiteX44" fmla="*/ 598381 w 8447993"/>
              <a:gd name="connsiteY44" fmla="*/ 49537 h 8937050"/>
              <a:gd name="connsiteX45" fmla="*/ 475210 w 8447993"/>
              <a:gd name="connsiteY45" fmla="*/ 70958 h 8937050"/>
              <a:gd name="connsiteX46" fmla="*/ 377475 w 8447993"/>
              <a:gd name="connsiteY46" fmla="*/ 88363 h 8937050"/>
              <a:gd name="connsiteX47" fmla="*/ 0 w 8447993"/>
              <a:gd name="connsiteY47" fmla="*/ 175948 h 8937050"/>
              <a:gd name="connsiteX48" fmla="*/ 165943 w 8447993"/>
              <a:gd name="connsiteY48" fmla="*/ 219567 h 8937050"/>
              <a:gd name="connsiteX49" fmla="*/ 291791 w 8447993"/>
              <a:gd name="connsiteY49" fmla="*/ 259731 h 8937050"/>
              <a:gd name="connsiteX50" fmla="*/ 405590 w 8447993"/>
              <a:gd name="connsiteY50" fmla="*/ 295879 h 8937050"/>
              <a:gd name="connsiteX51" fmla="*/ 493952 w 8447993"/>
              <a:gd name="connsiteY51" fmla="*/ 328011 h 8937050"/>
              <a:gd name="connsiteX52" fmla="*/ 622479 w 8447993"/>
              <a:gd name="connsiteY52" fmla="*/ 378887 h 8937050"/>
              <a:gd name="connsiteX53" fmla="*/ 745650 w 8447993"/>
              <a:gd name="connsiteY53" fmla="*/ 432438 h 8937050"/>
              <a:gd name="connsiteX54" fmla="*/ 874177 w 8447993"/>
              <a:gd name="connsiteY54" fmla="*/ 487330 h 8937050"/>
              <a:gd name="connsiteX55" fmla="*/ 985299 w 8447993"/>
              <a:gd name="connsiteY55" fmla="*/ 543561 h 8937050"/>
              <a:gd name="connsiteX56" fmla="*/ 1087049 w 8447993"/>
              <a:gd name="connsiteY56" fmla="*/ 595774 h 8937050"/>
              <a:gd name="connsiteX57" fmla="*/ 1188800 w 8447993"/>
              <a:gd name="connsiteY57" fmla="*/ 652005 h 8937050"/>
              <a:gd name="connsiteX58" fmla="*/ 1287872 w 8447993"/>
              <a:gd name="connsiteY58" fmla="*/ 708234 h 8937050"/>
              <a:gd name="connsiteX59" fmla="*/ 1400332 w 8447993"/>
              <a:gd name="connsiteY59" fmla="*/ 775175 h 8937050"/>
              <a:gd name="connsiteX60" fmla="*/ 1528859 w 8447993"/>
              <a:gd name="connsiteY60" fmla="*/ 854165 h 8937050"/>
              <a:gd name="connsiteX61" fmla="*/ 1650691 w 8447993"/>
              <a:gd name="connsiteY61" fmla="*/ 937173 h 8937050"/>
              <a:gd name="connsiteX62" fmla="*/ 1759135 w 8447993"/>
              <a:gd name="connsiteY62" fmla="*/ 1017501 h 8937050"/>
              <a:gd name="connsiteX63" fmla="*/ 1870257 w 8447993"/>
              <a:gd name="connsiteY63" fmla="*/ 1097831 h 8937050"/>
              <a:gd name="connsiteX64" fmla="*/ 1965313 w 8447993"/>
              <a:gd name="connsiteY64" fmla="*/ 1171465 h 8937050"/>
              <a:gd name="connsiteX65" fmla="*/ 2048320 w 8447993"/>
              <a:gd name="connsiteY65" fmla="*/ 1237068 h 8937050"/>
              <a:gd name="connsiteX66" fmla="*/ 2132666 w 8447993"/>
              <a:gd name="connsiteY66" fmla="*/ 1310702 h 8937050"/>
              <a:gd name="connsiteX67" fmla="*/ 2208977 w 8447993"/>
              <a:gd name="connsiteY67" fmla="*/ 1374966 h 8937050"/>
              <a:gd name="connsiteX68" fmla="*/ 2308050 w 8447993"/>
              <a:gd name="connsiteY68" fmla="*/ 1464666 h 8937050"/>
              <a:gd name="connsiteX69" fmla="*/ 3520752 w 8447993"/>
              <a:gd name="connsiteY69" fmla="*/ 2558739 h 8937050"/>
              <a:gd name="connsiteX70" fmla="*/ 5650426 w 8447993"/>
              <a:gd name="connsiteY70" fmla="*/ 4468912 h 8937050"/>
              <a:gd name="connsiteX71" fmla="*/ 3555025 w 8447993"/>
              <a:gd name="connsiteY71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68604 w 8447993"/>
              <a:gd name="connsiteY10" fmla="*/ 8747830 h 8937050"/>
              <a:gd name="connsiteX11" fmla="*/ 3464939 w 8447993"/>
              <a:gd name="connsiteY11" fmla="*/ 8524807 h 8937050"/>
              <a:gd name="connsiteX12" fmla="*/ 3629464 w 8447993"/>
              <a:gd name="connsiteY12" fmla="*/ 8454629 h 8937050"/>
              <a:gd name="connsiteX13" fmla="*/ 3804848 w 8447993"/>
              <a:gd name="connsiteY13" fmla="*/ 8371624 h 8937050"/>
              <a:gd name="connsiteX14" fmla="*/ 3960151 w 8447993"/>
              <a:gd name="connsiteY14" fmla="*/ 8287278 h 8937050"/>
              <a:gd name="connsiteX15" fmla="*/ 4291769 w 8447993"/>
              <a:gd name="connsiteY15" fmla="*/ 8095232 h 8937050"/>
              <a:gd name="connsiteX16" fmla="*/ 4575263 w 8447993"/>
              <a:gd name="connsiteY16" fmla="*/ 7905611 h 8937050"/>
              <a:gd name="connsiteX17" fmla="*/ 4921338 w 8447993"/>
              <a:gd name="connsiteY17" fmla="*/ 7624796 h 8937050"/>
              <a:gd name="connsiteX18" fmla="*/ 5231745 w 8447993"/>
              <a:gd name="connsiteY18" fmla="*/ 7360943 h 8937050"/>
              <a:gd name="connsiteX19" fmla="*/ 8447993 w 8447993"/>
              <a:gd name="connsiteY19" fmla="*/ 4469684 h 8937050"/>
              <a:gd name="connsiteX20" fmla="*/ 5292472 w 8447993"/>
              <a:gd name="connsiteY20" fmla="*/ 1629824 h 8937050"/>
              <a:gd name="connsiteX21" fmla="*/ 4816563 w 8447993"/>
              <a:gd name="connsiteY21" fmla="*/ 1208120 h 8937050"/>
              <a:gd name="connsiteX22" fmla="*/ 4580022 w 8447993"/>
              <a:gd name="connsiteY22" fmla="*/ 1036243 h 8937050"/>
              <a:gd name="connsiteX23" fmla="*/ 4348786 w 8447993"/>
              <a:gd name="connsiteY23" fmla="*/ 875041 h 8937050"/>
              <a:gd name="connsiteX24" fmla="*/ 4194444 w 8447993"/>
              <a:gd name="connsiteY24" fmla="*/ 776514 h 8937050"/>
              <a:gd name="connsiteX25" fmla="*/ 3996298 w 8447993"/>
              <a:gd name="connsiteY25" fmla="*/ 662714 h 8937050"/>
              <a:gd name="connsiteX26" fmla="*/ 3828946 w 8447993"/>
              <a:gd name="connsiteY26" fmla="*/ 570336 h 8937050"/>
              <a:gd name="connsiteX27" fmla="*/ 3667471 w 8447993"/>
              <a:gd name="connsiteY27" fmla="*/ 490576 h 8937050"/>
              <a:gd name="connsiteX28" fmla="*/ 3428640 w 8447993"/>
              <a:gd name="connsiteY28" fmla="*/ 393612 h 8937050"/>
              <a:gd name="connsiteX29" fmla="*/ 3195686 w 8447993"/>
              <a:gd name="connsiteY29" fmla="*/ 299895 h 8937050"/>
              <a:gd name="connsiteX30" fmla="*/ 2962732 w 8447993"/>
              <a:gd name="connsiteY30" fmla="*/ 224921 h 8937050"/>
              <a:gd name="connsiteX31" fmla="*/ 2779314 w 8447993"/>
              <a:gd name="connsiteY31" fmla="*/ 172707 h 8937050"/>
              <a:gd name="connsiteX32" fmla="*/ 2587863 w 8447993"/>
              <a:gd name="connsiteY32" fmla="*/ 127188 h 8937050"/>
              <a:gd name="connsiteX33" fmla="*/ 2396412 w 8447993"/>
              <a:gd name="connsiteY33" fmla="*/ 88362 h 8937050"/>
              <a:gd name="connsiteX34" fmla="*/ 2214333 w 8447993"/>
              <a:gd name="connsiteY34" fmla="*/ 57570 h 8937050"/>
              <a:gd name="connsiteX35" fmla="*/ 2020205 w 8447993"/>
              <a:gd name="connsiteY35" fmla="*/ 33471 h 8937050"/>
              <a:gd name="connsiteX36" fmla="*/ 1828755 w 8447993"/>
              <a:gd name="connsiteY36" fmla="*/ 14728 h 8937050"/>
              <a:gd name="connsiteX37" fmla="*/ 1680145 w 8447993"/>
              <a:gd name="connsiteY37" fmla="*/ 8034 h 8937050"/>
              <a:gd name="connsiteX38" fmla="*/ 1530198 w 8447993"/>
              <a:gd name="connsiteY38" fmla="*/ 0 h 8937050"/>
              <a:gd name="connsiteX39" fmla="*/ 1408365 w 8447993"/>
              <a:gd name="connsiteY39" fmla="*/ 1 h 8937050"/>
              <a:gd name="connsiteX40" fmla="*/ 1250385 w 8447993"/>
              <a:gd name="connsiteY40" fmla="*/ 2678 h 8937050"/>
              <a:gd name="connsiteX41" fmla="*/ 1124536 w 8447993"/>
              <a:gd name="connsiteY41" fmla="*/ 5354 h 8937050"/>
              <a:gd name="connsiteX42" fmla="*/ 1004042 w 8447993"/>
              <a:gd name="connsiteY42" fmla="*/ 10711 h 8937050"/>
              <a:gd name="connsiteX43" fmla="*/ 870161 w 8447993"/>
              <a:gd name="connsiteY43" fmla="*/ 20083 h 8937050"/>
              <a:gd name="connsiteX44" fmla="*/ 733601 w 8447993"/>
              <a:gd name="connsiteY44" fmla="*/ 33471 h 8937050"/>
              <a:gd name="connsiteX45" fmla="*/ 598381 w 8447993"/>
              <a:gd name="connsiteY45" fmla="*/ 49537 h 8937050"/>
              <a:gd name="connsiteX46" fmla="*/ 475210 w 8447993"/>
              <a:gd name="connsiteY46" fmla="*/ 70958 h 8937050"/>
              <a:gd name="connsiteX47" fmla="*/ 377475 w 8447993"/>
              <a:gd name="connsiteY47" fmla="*/ 88363 h 8937050"/>
              <a:gd name="connsiteX48" fmla="*/ 0 w 8447993"/>
              <a:gd name="connsiteY48" fmla="*/ 175948 h 8937050"/>
              <a:gd name="connsiteX49" fmla="*/ 165943 w 8447993"/>
              <a:gd name="connsiteY49" fmla="*/ 219567 h 8937050"/>
              <a:gd name="connsiteX50" fmla="*/ 291791 w 8447993"/>
              <a:gd name="connsiteY50" fmla="*/ 259731 h 8937050"/>
              <a:gd name="connsiteX51" fmla="*/ 405590 w 8447993"/>
              <a:gd name="connsiteY51" fmla="*/ 295879 h 8937050"/>
              <a:gd name="connsiteX52" fmla="*/ 493952 w 8447993"/>
              <a:gd name="connsiteY52" fmla="*/ 328011 h 8937050"/>
              <a:gd name="connsiteX53" fmla="*/ 622479 w 8447993"/>
              <a:gd name="connsiteY53" fmla="*/ 378887 h 8937050"/>
              <a:gd name="connsiteX54" fmla="*/ 745650 w 8447993"/>
              <a:gd name="connsiteY54" fmla="*/ 432438 h 8937050"/>
              <a:gd name="connsiteX55" fmla="*/ 874177 w 8447993"/>
              <a:gd name="connsiteY55" fmla="*/ 487330 h 8937050"/>
              <a:gd name="connsiteX56" fmla="*/ 985299 w 8447993"/>
              <a:gd name="connsiteY56" fmla="*/ 543561 h 8937050"/>
              <a:gd name="connsiteX57" fmla="*/ 1087049 w 8447993"/>
              <a:gd name="connsiteY57" fmla="*/ 595774 h 8937050"/>
              <a:gd name="connsiteX58" fmla="*/ 1188800 w 8447993"/>
              <a:gd name="connsiteY58" fmla="*/ 652005 h 8937050"/>
              <a:gd name="connsiteX59" fmla="*/ 1287872 w 8447993"/>
              <a:gd name="connsiteY59" fmla="*/ 708234 h 8937050"/>
              <a:gd name="connsiteX60" fmla="*/ 1400332 w 8447993"/>
              <a:gd name="connsiteY60" fmla="*/ 775175 h 8937050"/>
              <a:gd name="connsiteX61" fmla="*/ 1528859 w 8447993"/>
              <a:gd name="connsiteY61" fmla="*/ 854165 h 8937050"/>
              <a:gd name="connsiteX62" fmla="*/ 1650691 w 8447993"/>
              <a:gd name="connsiteY62" fmla="*/ 937173 h 8937050"/>
              <a:gd name="connsiteX63" fmla="*/ 1759135 w 8447993"/>
              <a:gd name="connsiteY63" fmla="*/ 1017501 h 8937050"/>
              <a:gd name="connsiteX64" fmla="*/ 1870257 w 8447993"/>
              <a:gd name="connsiteY64" fmla="*/ 1097831 h 8937050"/>
              <a:gd name="connsiteX65" fmla="*/ 1965313 w 8447993"/>
              <a:gd name="connsiteY65" fmla="*/ 1171465 h 8937050"/>
              <a:gd name="connsiteX66" fmla="*/ 2048320 w 8447993"/>
              <a:gd name="connsiteY66" fmla="*/ 1237068 h 8937050"/>
              <a:gd name="connsiteX67" fmla="*/ 2132666 w 8447993"/>
              <a:gd name="connsiteY67" fmla="*/ 1310702 h 8937050"/>
              <a:gd name="connsiteX68" fmla="*/ 2208977 w 8447993"/>
              <a:gd name="connsiteY68" fmla="*/ 1374966 h 8937050"/>
              <a:gd name="connsiteX69" fmla="*/ 2308050 w 8447993"/>
              <a:gd name="connsiteY69" fmla="*/ 1464666 h 8937050"/>
              <a:gd name="connsiteX70" fmla="*/ 3520752 w 8447993"/>
              <a:gd name="connsiteY70" fmla="*/ 2558739 h 8937050"/>
              <a:gd name="connsiteX71" fmla="*/ 5650426 w 8447993"/>
              <a:gd name="connsiteY71" fmla="*/ 4468912 h 8937050"/>
              <a:gd name="connsiteX72" fmla="*/ 3555025 w 8447993"/>
              <a:gd name="connsiteY72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66574 h 8937050"/>
              <a:gd name="connsiteX11" fmla="*/ 3464939 w 8447993"/>
              <a:gd name="connsiteY11" fmla="*/ 8524807 h 8937050"/>
              <a:gd name="connsiteX12" fmla="*/ 3629464 w 8447993"/>
              <a:gd name="connsiteY12" fmla="*/ 8454629 h 8937050"/>
              <a:gd name="connsiteX13" fmla="*/ 3804848 w 8447993"/>
              <a:gd name="connsiteY13" fmla="*/ 8371624 h 8937050"/>
              <a:gd name="connsiteX14" fmla="*/ 3960151 w 8447993"/>
              <a:gd name="connsiteY14" fmla="*/ 8287278 h 8937050"/>
              <a:gd name="connsiteX15" fmla="*/ 4291769 w 8447993"/>
              <a:gd name="connsiteY15" fmla="*/ 8095232 h 8937050"/>
              <a:gd name="connsiteX16" fmla="*/ 4575263 w 8447993"/>
              <a:gd name="connsiteY16" fmla="*/ 7905611 h 8937050"/>
              <a:gd name="connsiteX17" fmla="*/ 4921338 w 8447993"/>
              <a:gd name="connsiteY17" fmla="*/ 7624796 h 8937050"/>
              <a:gd name="connsiteX18" fmla="*/ 5231745 w 8447993"/>
              <a:gd name="connsiteY18" fmla="*/ 7360943 h 8937050"/>
              <a:gd name="connsiteX19" fmla="*/ 8447993 w 8447993"/>
              <a:gd name="connsiteY19" fmla="*/ 4469684 h 8937050"/>
              <a:gd name="connsiteX20" fmla="*/ 5292472 w 8447993"/>
              <a:gd name="connsiteY20" fmla="*/ 1629824 h 8937050"/>
              <a:gd name="connsiteX21" fmla="*/ 4816563 w 8447993"/>
              <a:gd name="connsiteY21" fmla="*/ 1208120 h 8937050"/>
              <a:gd name="connsiteX22" fmla="*/ 4580022 w 8447993"/>
              <a:gd name="connsiteY22" fmla="*/ 1036243 h 8937050"/>
              <a:gd name="connsiteX23" fmla="*/ 4348786 w 8447993"/>
              <a:gd name="connsiteY23" fmla="*/ 875041 h 8937050"/>
              <a:gd name="connsiteX24" fmla="*/ 4194444 w 8447993"/>
              <a:gd name="connsiteY24" fmla="*/ 776514 h 8937050"/>
              <a:gd name="connsiteX25" fmla="*/ 3996298 w 8447993"/>
              <a:gd name="connsiteY25" fmla="*/ 662714 h 8937050"/>
              <a:gd name="connsiteX26" fmla="*/ 3828946 w 8447993"/>
              <a:gd name="connsiteY26" fmla="*/ 570336 h 8937050"/>
              <a:gd name="connsiteX27" fmla="*/ 3667471 w 8447993"/>
              <a:gd name="connsiteY27" fmla="*/ 490576 h 8937050"/>
              <a:gd name="connsiteX28" fmla="*/ 3428640 w 8447993"/>
              <a:gd name="connsiteY28" fmla="*/ 393612 h 8937050"/>
              <a:gd name="connsiteX29" fmla="*/ 3195686 w 8447993"/>
              <a:gd name="connsiteY29" fmla="*/ 299895 h 8937050"/>
              <a:gd name="connsiteX30" fmla="*/ 2962732 w 8447993"/>
              <a:gd name="connsiteY30" fmla="*/ 224921 h 8937050"/>
              <a:gd name="connsiteX31" fmla="*/ 2779314 w 8447993"/>
              <a:gd name="connsiteY31" fmla="*/ 172707 h 8937050"/>
              <a:gd name="connsiteX32" fmla="*/ 2587863 w 8447993"/>
              <a:gd name="connsiteY32" fmla="*/ 127188 h 8937050"/>
              <a:gd name="connsiteX33" fmla="*/ 2396412 w 8447993"/>
              <a:gd name="connsiteY33" fmla="*/ 88362 h 8937050"/>
              <a:gd name="connsiteX34" fmla="*/ 2214333 w 8447993"/>
              <a:gd name="connsiteY34" fmla="*/ 57570 h 8937050"/>
              <a:gd name="connsiteX35" fmla="*/ 2020205 w 8447993"/>
              <a:gd name="connsiteY35" fmla="*/ 33471 h 8937050"/>
              <a:gd name="connsiteX36" fmla="*/ 1828755 w 8447993"/>
              <a:gd name="connsiteY36" fmla="*/ 14728 h 8937050"/>
              <a:gd name="connsiteX37" fmla="*/ 1680145 w 8447993"/>
              <a:gd name="connsiteY37" fmla="*/ 8034 h 8937050"/>
              <a:gd name="connsiteX38" fmla="*/ 1530198 w 8447993"/>
              <a:gd name="connsiteY38" fmla="*/ 0 h 8937050"/>
              <a:gd name="connsiteX39" fmla="*/ 1408365 w 8447993"/>
              <a:gd name="connsiteY39" fmla="*/ 1 h 8937050"/>
              <a:gd name="connsiteX40" fmla="*/ 1250385 w 8447993"/>
              <a:gd name="connsiteY40" fmla="*/ 2678 h 8937050"/>
              <a:gd name="connsiteX41" fmla="*/ 1124536 w 8447993"/>
              <a:gd name="connsiteY41" fmla="*/ 5354 h 8937050"/>
              <a:gd name="connsiteX42" fmla="*/ 1004042 w 8447993"/>
              <a:gd name="connsiteY42" fmla="*/ 10711 h 8937050"/>
              <a:gd name="connsiteX43" fmla="*/ 870161 w 8447993"/>
              <a:gd name="connsiteY43" fmla="*/ 20083 h 8937050"/>
              <a:gd name="connsiteX44" fmla="*/ 733601 w 8447993"/>
              <a:gd name="connsiteY44" fmla="*/ 33471 h 8937050"/>
              <a:gd name="connsiteX45" fmla="*/ 598381 w 8447993"/>
              <a:gd name="connsiteY45" fmla="*/ 49537 h 8937050"/>
              <a:gd name="connsiteX46" fmla="*/ 475210 w 8447993"/>
              <a:gd name="connsiteY46" fmla="*/ 70958 h 8937050"/>
              <a:gd name="connsiteX47" fmla="*/ 377475 w 8447993"/>
              <a:gd name="connsiteY47" fmla="*/ 88363 h 8937050"/>
              <a:gd name="connsiteX48" fmla="*/ 0 w 8447993"/>
              <a:gd name="connsiteY48" fmla="*/ 175948 h 8937050"/>
              <a:gd name="connsiteX49" fmla="*/ 165943 w 8447993"/>
              <a:gd name="connsiteY49" fmla="*/ 219567 h 8937050"/>
              <a:gd name="connsiteX50" fmla="*/ 291791 w 8447993"/>
              <a:gd name="connsiteY50" fmla="*/ 259731 h 8937050"/>
              <a:gd name="connsiteX51" fmla="*/ 405590 w 8447993"/>
              <a:gd name="connsiteY51" fmla="*/ 295879 h 8937050"/>
              <a:gd name="connsiteX52" fmla="*/ 493952 w 8447993"/>
              <a:gd name="connsiteY52" fmla="*/ 328011 h 8937050"/>
              <a:gd name="connsiteX53" fmla="*/ 622479 w 8447993"/>
              <a:gd name="connsiteY53" fmla="*/ 378887 h 8937050"/>
              <a:gd name="connsiteX54" fmla="*/ 745650 w 8447993"/>
              <a:gd name="connsiteY54" fmla="*/ 432438 h 8937050"/>
              <a:gd name="connsiteX55" fmla="*/ 874177 w 8447993"/>
              <a:gd name="connsiteY55" fmla="*/ 487330 h 8937050"/>
              <a:gd name="connsiteX56" fmla="*/ 985299 w 8447993"/>
              <a:gd name="connsiteY56" fmla="*/ 543561 h 8937050"/>
              <a:gd name="connsiteX57" fmla="*/ 1087049 w 8447993"/>
              <a:gd name="connsiteY57" fmla="*/ 595774 h 8937050"/>
              <a:gd name="connsiteX58" fmla="*/ 1188800 w 8447993"/>
              <a:gd name="connsiteY58" fmla="*/ 652005 h 8937050"/>
              <a:gd name="connsiteX59" fmla="*/ 1287872 w 8447993"/>
              <a:gd name="connsiteY59" fmla="*/ 708234 h 8937050"/>
              <a:gd name="connsiteX60" fmla="*/ 1400332 w 8447993"/>
              <a:gd name="connsiteY60" fmla="*/ 775175 h 8937050"/>
              <a:gd name="connsiteX61" fmla="*/ 1528859 w 8447993"/>
              <a:gd name="connsiteY61" fmla="*/ 854165 h 8937050"/>
              <a:gd name="connsiteX62" fmla="*/ 1650691 w 8447993"/>
              <a:gd name="connsiteY62" fmla="*/ 937173 h 8937050"/>
              <a:gd name="connsiteX63" fmla="*/ 1759135 w 8447993"/>
              <a:gd name="connsiteY63" fmla="*/ 1017501 h 8937050"/>
              <a:gd name="connsiteX64" fmla="*/ 1870257 w 8447993"/>
              <a:gd name="connsiteY64" fmla="*/ 1097831 h 8937050"/>
              <a:gd name="connsiteX65" fmla="*/ 1965313 w 8447993"/>
              <a:gd name="connsiteY65" fmla="*/ 1171465 h 8937050"/>
              <a:gd name="connsiteX66" fmla="*/ 2048320 w 8447993"/>
              <a:gd name="connsiteY66" fmla="*/ 1237068 h 8937050"/>
              <a:gd name="connsiteX67" fmla="*/ 2132666 w 8447993"/>
              <a:gd name="connsiteY67" fmla="*/ 1310702 h 8937050"/>
              <a:gd name="connsiteX68" fmla="*/ 2208977 w 8447993"/>
              <a:gd name="connsiteY68" fmla="*/ 1374966 h 8937050"/>
              <a:gd name="connsiteX69" fmla="*/ 2308050 w 8447993"/>
              <a:gd name="connsiteY69" fmla="*/ 1464666 h 8937050"/>
              <a:gd name="connsiteX70" fmla="*/ 3520752 w 8447993"/>
              <a:gd name="connsiteY70" fmla="*/ 2558739 h 8937050"/>
              <a:gd name="connsiteX71" fmla="*/ 5650426 w 8447993"/>
              <a:gd name="connsiteY71" fmla="*/ 4468912 h 8937050"/>
              <a:gd name="connsiteX72" fmla="*/ 3555025 w 8447993"/>
              <a:gd name="connsiteY72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58541 h 8937050"/>
              <a:gd name="connsiteX11" fmla="*/ 3464939 w 8447993"/>
              <a:gd name="connsiteY11" fmla="*/ 8524807 h 8937050"/>
              <a:gd name="connsiteX12" fmla="*/ 3629464 w 8447993"/>
              <a:gd name="connsiteY12" fmla="*/ 8454629 h 8937050"/>
              <a:gd name="connsiteX13" fmla="*/ 3804848 w 8447993"/>
              <a:gd name="connsiteY13" fmla="*/ 8371624 h 8937050"/>
              <a:gd name="connsiteX14" fmla="*/ 3960151 w 8447993"/>
              <a:gd name="connsiteY14" fmla="*/ 8287278 h 8937050"/>
              <a:gd name="connsiteX15" fmla="*/ 4291769 w 8447993"/>
              <a:gd name="connsiteY15" fmla="*/ 8095232 h 8937050"/>
              <a:gd name="connsiteX16" fmla="*/ 4575263 w 8447993"/>
              <a:gd name="connsiteY16" fmla="*/ 7905611 h 8937050"/>
              <a:gd name="connsiteX17" fmla="*/ 4921338 w 8447993"/>
              <a:gd name="connsiteY17" fmla="*/ 7624796 h 8937050"/>
              <a:gd name="connsiteX18" fmla="*/ 5231745 w 8447993"/>
              <a:gd name="connsiteY18" fmla="*/ 7360943 h 8937050"/>
              <a:gd name="connsiteX19" fmla="*/ 8447993 w 8447993"/>
              <a:gd name="connsiteY19" fmla="*/ 4469684 h 8937050"/>
              <a:gd name="connsiteX20" fmla="*/ 5292472 w 8447993"/>
              <a:gd name="connsiteY20" fmla="*/ 1629824 h 8937050"/>
              <a:gd name="connsiteX21" fmla="*/ 4816563 w 8447993"/>
              <a:gd name="connsiteY21" fmla="*/ 1208120 h 8937050"/>
              <a:gd name="connsiteX22" fmla="*/ 4580022 w 8447993"/>
              <a:gd name="connsiteY22" fmla="*/ 1036243 h 8937050"/>
              <a:gd name="connsiteX23" fmla="*/ 4348786 w 8447993"/>
              <a:gd name="connsiteY23" fmla="*/ 875041 h 8937050"/>
              <a:gd name="connsiteX24" fmla="*/ 4194444 w 8447993"/>
              <a:gd name="connsiteY24" fmla="*/ 776514 h 8937050"/>
              <a:gd name="connsiteX25" fmla="*/ 3996298 w 8447993"/>
              <a:gd name="connsiteY25" fmla="*/ 662714 h 8937050"/>
              <a:gd name="connsiteX26" fmla="*/ 3828946 w 8447993"/>
              <a:gd name="connsiteY26" fmla="*/ 570336 h 8937050"/>
              <a:gd name="connsiteX27" fmla="*/ 3667471 w 8447993"/>
              <a:gd name="connsiteY27" fmla="*/ 490576 h 8937050"/>
              <a:gd name="connsiteX28" fmla="*/ 3428640 w 8447993"/>
              <a:gd name="connsiteY28" fmla="*/ 393612 h 8937050"/>
              <a:gd name="connsiteX29" fmla="*/ 3195686 w 8447993"/>
              <a:gd name="connsiteY29" fmla="*/ 299895 h 8937050"/>
              <a:gd name="connsiteX30" fmla="*/ 2962732 w 8447993"/>
              <a:gd name="connsiteY30" fmla="*/ 224921 h 8937050"/>
              <a:gd name="connsiteX31" fmla="*/ 2779314 w 8447993"/>
              <a:gd name="connsiteY31" fmla="*/ 172707 h 8937050"/>
              <a:gd name="connsiteX32" fmla="*/ 2587863 w 8447993"/>
              <a:gd name="connsiteY32" fmla="*/ 127188 h 8937050"/>
              <a:gd name="connsiteX33" fmla="*/ 2396412 w 8447993"/>
              <a:gd name="connsiteY33" fmla="*/ 88362 h 8937050"/>
              <a:gd name="connsiteX34" fmla="*/ 2214333 w 8447993"/>
              <a:gd name="connsiteY34" fmla="*/ 57570 h 8937050"/>
              <a:gd name="connsiteX35" fmla="*/ 2020205 w 8447993"/>
              <a:gd name="connsiteY35" fmla="*/ 33471 h 8937050"/>
              <a:gd name="connsiteX36" fmla="*/ 1828755 w 8447993"/>
              <a:gd name="connsiteY36" fmla="*/ 14728 h 8937050"/>
              <a:gd name="connsiteX37" fmla="*/ 1680145 w 8447993"/>
              <a:gd name="connsiteY37" fmla="*/ 8034 h 8937050"/>
              <a:gd name="connsiteX38" fmla="*/ 1530198 w 8447993"/>
              <a:gd name="connsiteY38" fmla="*/ 0 h 8937050"/>
              <a:gd name="connsiteX39" fmla="*/ 1408365 w 8447993"/>
              <a:gd name="connsiteY39" fmla="*/ 1 h 8937050"/>
              <a:gd name="connsiteX40" fmla="*/ 1250385 w 8447993"/>
              <a:gd name="connsiteY40" fmla="*/ 2678 h 8937050"/>
              <a:gd name="connsiteX41" fmla="*/ 1124536 w 8447993"/>
              <a:gd name="connsiteY41" fmla="*/ 5354 h 8937050"/>
              <a:gd name="connsiteX42" fmla="*/ 1004042 w 8447993"/>
              <a:gd name="connsiteY42" fmla="*/ 10711 h 8937050"/>
              <a:gd name="connsiteX43" fmla="*/ 870161 w 8447993"/>
              <a:gd name="connsiteY43" fmla="*/ 20083 h 8937050"/>
              <a:gd name="connsiteX44" fmla="*/ 733601 w 8447993"/>
              <a:gd name="connsiteY44" fmla="*/ 33471 h 8937050"/>
              <a:gd name="connsiteX45" fmla="*/ 598381 w 8447993"/>
              <a:gd name="connsiteY45" fmla="*/ 49537 h 8937050"/>
              <a:gd name="connsiteX46" fmla="*/ 475210 w 8447993"/>
              <a:gd name="connsiteY46" fmla="*/ 70958 h 8937050"/>
              <a:gd name="connsiteX47" fmla="*/ 377475 w 8447993"/>
              <a:gd name="connsiteY47" fmla="*/ 88363 h 8937050"/>
              <a:gd name="connsiteX48" fmla="*/ 0 w 8447993"/>
              <a:gd name="connsiteY48" fmla="*/ 175948 h 8937050"/>
              <a:gd name="connsiteX49" fmla="*/ 165943 w 8447993"/>
              <a:gd name="connsiteY49" fmla="*/ 219567 h 8937050"/>
              <a:gd name="connsiteX50" fmla="*/ 291791 w 8447993"/>
              <a:gd name="connsiteY50" fmla="*/ 259731 h 8937050"/>
              <a:gd name="connsiteX51" fmla="*/ 405590 w 8447993"/>
              <a:gd name="connsiteY51" fmla="*/ 295879 h 8937050"/>
              <a:gd name="connsiteX52" fmla="*/ 493952 w 8447993"/>
              <a:gd name="connsiteY52" fmla="*/ 328011 h 8937050"/>
              <a:gd name="connsiteX53" fmla="*/ 622479 w 8447993"/>
              <a:gd name="connsiteY53" fmla="*/ 378887 h 8937050"/>
              <a:gd name="connsiteX54" fmla="*/ 745650 w 8447993"/>
              <a:gd name="connsiteY54" fmla="*/ 432438 h 8937050"/>
              <a:gd name="connsiteX55" fmla="*/ 874177 w 8447993"/>
              <a:gd name="connsiteY55" fmla="*/ 487330 h 8937050"/>
              <a:gd name="connsiteX56" fmla="*/ 985299 w 8447993"/>
              <a:gd name="connsiteY56" fmla="*/ 543561 h 8937050"/>
              <a:gd name="connsiteX57" fmla="*/ 1087049 w 8447993"/>
              <a:gd name="connsiteY57" fmla="*/ 595774 h 8937050"/>
              <a:gd name="connsiteX58" fmla="*/ 1188800 w 8447993"/>
              <a:gd name="connsiteY58" fmla="*/ 652005 h 8937050"/>
              <a:gd name="connsiteX59" fmla="*/ 1287872 w 8447993"/>
              <a:gd name="connsiteY59" fmla="*/ 708234 h 8937050"/>
              <a:gd name="connsiteX60" fmla="*/ 1400332 w 8447993"/>
              <a:gd name="connsiteY60" fmla="*/ 775175 h 8937050"/>
              <a:gd name="connsiteX61" fmla="*/ 1528859 w 8447993"/>
              <a:gd name="connsiteY61" fmla="*/ 854165 h 8937050"/>
              <a:gd name="connsiteX62" fmla="*/ 1650691 w 8447993"/>
              <a:gd name="connsiteY62" fmla="*/ 937173 h 8937050"/>
              <a:gd name="connsiteX63" fmla="*/ 1759135 w 8447993"/>
              <a:gd name="connsiteY63" fmla="*/ 1017501 h 8937050"/>
              <a:gd name="connsiteX64" fmla="*/ 1870257 w 8447993"/>
              <a:gd name="connsiteY64" fmla="*/ 1097831 h 8937050"/>
              <a:gd name="connsiteX65" fmla="*/ 1965313 w 8447993"/>
              <a:gd name="connsiteY65" fmla="*/ 1171465 h 8937050"/>
              <a:gd name="connsiteX66" fmla="*/ 2048320 w 8447993"/>
              <a:gd name="connsiteY66" fmla="*/ 1237068 h 8937050"/>
              <a:gd name="connsiteX67" fmla="*/ 2132666 w 8447993"/>
              <a:gd name="connsiteY67" fmla="*/ 1310702 h 8937050"/>
              <a:gd name="connsiteX68" fmla="*/ 2208977 w 8447993"/>
              <a:gd name="connsiteY68" fmla="*/ 1374966 h 8937050"/>
              <a:gd name="connsiteX69" fmla="*/ 2308050 w 8447993"/>
              <a:gd name="connsiteY69" fmla="*/ 1464666 h 8937050"/>
              <a:gd name="connsiteX70" fmla="*/ 3520752 w 8447993"/>
              <a:gd name="connsiteY70" fmla="*/ 2558739 h 8937050"/>
              <a:gd name="connsiteX71" fmla="*/ 5650426 w 8447993"/>
              <a:gd name="connsiteY71" fmla="*/ 4468912 h 8937050"/>
              <a:gd name="connsiteX72" fmla="*/ 3555025 w 8447993"/>
              <a:gd name="connsiteY72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58541 h 8937050"/>
              <a:gd name="connsiteX11" fmla="*/ 2911857 w 8447993"/>
              <a:gd name="connsiteY11" fmla="*/ 8707666 h 8937050"/>
              <a:gd name="connsiteX12" fmla="*/ 3464939 w 8447993"/>
              <a:gd name="connsiteY12" fmla="*/ 8524807 h 8937050"/>
              <a:gd name="connsiteX13" fmla="*/ 3629464 w 8447993"/>
              <a:gd name="connsiteY13" fmla="*/ 8454629 h 8937050"/>
              <a:gd name="connsiteX14" fmla="*/ 3804848 w 8447993"/>
              <a:gd name="connsiteY14" fmla="*/ 8371624 h 8937050"/>
              <a:gd name="connsiteX15" fmla="*/ 3960151 w 8447993"/>
              <a:gd name="connsiteY15" fmla="*/ 8287278 h 8937050"/>
              <a:gd name="connsiteX16" fmla="*/ 4291769 w 8447993"/>
              <a:gd name="connsiteY16" fmla="*/ 8095232 h 8937050"/>
              <a:gd name="connsiteX17" fmla="*/ 4575263 w 8447993"/>
              <a:gd name="connsiteY17" fmla="*/ 7905611 h 8937050"/>
              <a:gd name="connsiteX18" fmla="*/ 4921338 w 8447993"/>
              <a:gd name="connsiteY18" fmla="*/ 7624796 h 8937050"/>
              <a:gd name="connsiteX19" fmla="*/ 5231745 w 8447993"/>
              <a:gd name="connsiteY19" fmla="*/ 7360943 h 8937050"/>
              <a:gd name="connsiteX20" fmla="*/ 8447993 w 8447993"/>
              <a:gd name="connsiteY20" fmla="*/ 4469684 h 8937050"/>
              <a:gd name="connsiteX21" fmla="*/ 5292472 w 8447993"/>
              <a:gd name="connsiteY21" fmla="*/ 1629824 h 8937050"/>
              <a:gd name="connsiteX22" fmla="*/ 4816563 w 8447993"/>
              <a:gd name="connsiteY22" fmla="*/ 1208120 h 8937050"/>
              <a:gd name="connsiteX23" fmla="*/ 4580022 w 8447993"/>
              <a:gd name="connsiteY23" fmla="*/ 1036243 h 8937050"/>
              <a:gd name="connsiteX24" fmla="*/ 4348786 w 8447993"/>
              <a:gd name="connsiteY24" fmla="*/ 875041 h 8937050"/>
              <a:gd name="connsiteX25" fmla="*/ 4194444 w 8447993"/>
              <a:gd name="connsiteY25" fmla="*/ 776514 h 8937050"/>
              <a:gd name="connsiteX26" fmla="*/ 3996298 w 8447993"/>
              <a:gd name="connsiteY26" fmla="*/ 662714 h 8937050"/>
              <a:gd name="connsiteX27" fmla="*/ 3828946 w 8447993"/>
              <a:gd name="connsiteY27" fmla="*/ 570336 h 8937050"/>
              <a:gd name="connsiteX28" fmla="*/ 3667471 w 8447993"/>
              <a:gd name="connsiteY28" fmla="*/ 490576 h 8937050"/>
              <a:gd name="connsiteX29" fmla="*/ 3428640 w 8447993"/>
              <a:gd name="connsiteY29" fmla="*/ 393612 h 8937050"/>
              <a:gd name="connsiteX30" fmla="*/ 3195686 w 8447993"/>
              <a:gd name="connsiteY30" fmla="*/ 299895 h 8937050"/>
              <a:gd name="connsiteX31" fmla="*/ 2962732 w 8447993"/>
              <a:gd name="connsiteY31" fmla="*/ 224921 h 8937050"/>
              <a:gd name="connsiteX32" fmla="*/ 2779314 w 8447993"/>
              <a:gd name="connsiteY32" fmla="*/ 172707 h 8937050"/>
              <a:gd name="connsiteX33" fmla="*/ 2587863 w 8447993"/>
              <a:gd name="connsiteY33" fmla="*/ 127188 h 8937050"/>
              <a:gd name="connsiteX34" fmla="*/ 2396412 w 8447993"/>
              <a:gd name="connsiteY34" fmla="*/ 88362 h 8937050"/>
              <a:gd name="connsiteX35" fmla="*/ 2214333 w 8447993"/>
              <a:gd name="connsiteY35" fmla="*/ 57570 h 8937050"/>
              <a:gd name="connsiteX36" fmla="*/ 2020205 w 8447993"/>
              <a:gd name="connsiteY36" fmla="*/ 33471 h 8937050"/>
              <a:gd name="connsiteX37" fmla="*/ 1828755 w 8447993"/>
              <a:gd name="connsiteY37" fmla="*/ 14728 h 8937050"/>
              <a:gd name="connsiteX38" fmla="*/ 1680145 w 8447993"/>
              <a:gd name="connsiteY38" fmla="*/ 8034 h 8937050"/>
              <a:gd name="connsiteX39" fmla="*/ 1530198 w 8447993"/>
              <a:gd name="connsiteY39" fmla="*/ 0 h 8937050"/>
              <a:gd name="connsiteX40" fmla="*/ 1408365 w 8447993"/>
              <a:gd name="connsiteY40" fmla="*/ 1 h 8937050"/>
              <a:gd name="connsiteX41" fmla="*/ 1250385 w 8447993"/>
              <a:gd name="connsiteY41" fmla="*/ 2678 h 8937050"/>
              <a:gd name="connsiteX42" fmla="*/ 1124536 w 8447993"/>
              <a:gd name="connsiteY42" fmla="*/ 5354 h 8937050"/>
              <a:gd name="connsiteX43" fmla="*/ 1004042 w 8447993"/>
              <a:gd name="connsiteY43" fmla="*/ 10711 h 8937050"/>
              <a:gd name="connsiteX44" fmla="*/ 870161 w 8447993"/>
              <a:gd name="connsiteY44" fmla="*/ 20083 h 8937050"/>
              <a:gd name="connsiteX45" fmla="*/ 733601 w 8447993"/>
              <a:gd name="connsiteY45" fmla="*/ 33471 h 8937050"/>
              <a:gd name="connsiteX46" fmla="*/ 598381 w 8447993"/>
              <a:gd name="connsiteY46" fmla="*/ 49537 h 8937050"/>
              <a:gd name="connsiteX47" fmla="*/ 475210 w 8447993"/>
              <a:gd name="connsiteY47" fmla="*/ 70958 h 8937050"/>
              <a:gd name="connsiteX48" fmla="*/ 377475 w 8447993"/>
              <a:gd name="connsiteY48" fmla="*/ 88363 h 8937050"/>
              <a:gd name="connsiteX49" fmla="*/ 0 w 8447993"/>
              <a:gd name="connsiteY49" fmla="*/ 175948 h 8937050"/>
              <a:gd name="connsiteX50" fmla="*/ 165943 w 8447993"/>
              <a:gd name="connsiteY50" fmla="*/ 219567 h 8937050"/>
              <a:gd name="connsiteX51" fmla="*/ 291791 w 8447993"/>
              <a:gd name="connsiteY51" fmla="*/ 259731 h 8937050"/>
              <a:gd name="connsiteX52" fmla="*/ 405590 w 8447993"/>
              <a:gd name="connsiteY52" fmla="*/ 295879 h 8937050"/>
              <a:gd name="connsiteX53" fmla="*/ 493952 w 8447993"/>
              <a:gd name="connsiteY53" fmla="*/ 328011 h 8937050"/>
              <a:gd name="connsiteX54" fmla="*/ 622479 w 8447993"/>
              <a:gd name="connsiteY54" fmla="*/ 378887 h 8937050"/>
              <a:gd name="connsiteX55" fmla="*/ 745650 w 8447993"/>
              <a:gd name="connsiteY55" fmla="*/ 432438 h 8937050"/>
              <a:gd name="connsiteX56" fmla="*/ 874177 w 8447993"/>
              <a:gd name="connsiteY56" fmla="*/ 487330 h 8937050"/>
              <a:gd name="connsiteX57" fmla="*/ 985299 w 8447993"/>
              <a:gd name="connsiteY57" fmla="*/ 543561 h 8937050"/>
              <a:gd name="connsiteX58" fmla="*/ 1087049 w 8447993"/>
              <a:gd name="connsiteY58" fmla="*/ 595774 h 8937050"/>
              <a:gd name="connsiteX59" fmla="*/ 1188800 w 8447993"/>
              <a:gd name="connsiteY59" fmla="*/ 652005 h 8937050"/>
              <a:gd name="connsiteX60" fmla="*/ 1287872 w 8447993"/>
              <a:gd name="connsiteY60" fmla="*/ 708234 h 8937050"/>
              <a:gd name="connsiteX61" fmla="*/ 1400332 w 8447993"/>
              <a:gd name="connsiteY61" fmla="*/ 775175 h 8937050"/>
              <a:gd name="connsiteX62" fmla="*/ 1528859 w 8447993"/>
              <a:gd name="connsiteY62" fmla="*/ 854165 h 8937050"/>
              <a:gd name="connsiteX63" fmla="*/ 1650691 w 8447993"/>
              <a:gd name="connsiteY63" fmla="*/ 937173 h 8937050"/>
              <a:gd name="connsiteX64" fmla="*/ 1759135 w 8447993"/>
              <a:gd name="connsiteY64" fmla="*/ 1017501 h 8937050"/>
              <a:gd name="connsiteX65" fmla="*/ 1870257 w 8447993"/>
              <a:gd name="connsiteY65" fmla="*/ 1097831 h 8937050"/>
              <a:gd name="connsiteX66" fmla="*/ 1965313 w 8447993"/>
              <a:gd name="connsiteY66" fmla="*/ 1171465 h 8937050"/>
              <a:gd name="connsiteX67" fmla="*/ 2048320 w 8447993"/>
              <a:gd name="connsiteY67" fmla="*/ 1237068 h 8937050"/>
              <a:gd name="connsiteX68" fmla="*/ 2132666 w 8447993"/>
              <a:gd name="connsiteY68" fmla="*/ 1310702 h 8937050"/>
              <a:gd name="connsiteX69" fmla="*/ 2208977 w 8447993"/>
              <a:gd name="connsiteY69" fmla="*/ 1374966 h 8937050"/>
              <a:gd name="connsiteX70" fmla="*/ 2308050 w 8447993"/>
              <a:gd name="connsiteY70" fmla="*/ 1464666 h 8937050"/>
              <a:gd name="connsiteX71" fmla="*/ 3520752 w 8447993"/>
              <a:gd name="connsiteY71" fmla="*/ 2558739 h 8937050"/>
              <a:gd name="connsiteX72" fmla="*/ 5650426 w 8447993"/>
              <a:gd name="connsiteY72" fmla="*/ 4468912 h 8937050"/>
              <a:gd name="connsiteX73" fmla="*/ 3555025 w 8447993"/>
              <a:gd name="connsiteY73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58541 h 8937050"/>
              <a:gd name="connsiteX11" fmla="*/ 2925245 w 8447993"/>
              <a:gd name="connsiteY11" fmla="*/ 8714360 h 8937050"/>
              <a:gd name="connsiteX12" fmla="*/ 3464939 w 8447993"/>
              <a:gd name="connsiteY12" fmla="*/ 8524807 h 8937050"/>
              <a:gd name="connsiteX13" fmla="*/ 3629464 w 8447993"/>
              <a:gd name="connsiteY13" fmla="*/ 8454629 h 8937050"/>
              <a:gd name="connsiteX14" fmla="*/ 3804848 w 8447993"/>
              <a:gd name="connsiteY14" fmla="*/ 8371624 h 8937050"/>
              <a:gd name="connsiteX15" fmla="*/ 3960151 w 8447993"/>
              <a:gd name="connsiteY15" fmla="*/ 8287278 h 8937050"/>
              <a:gd name="connsiteX16" fmla="*/ 4291769 w 8447993"/>
              <a:gd name="connsiteY16" fmla="*/ 8095232 h 8937050"/>
              <a:gd name="connsiteX17" fmla="*/ 4575263 w 8447993"/>
              <a:gd name="connsiteY17" fmla="*/ 7905611 h 8937050"/>
              <a:gd name="connsiteX18" fmla="*/ 4921338 w 8447993"/>
              <a:gd name="connsiteY18" fmla="*/ 7624796 h 8937050"/>
              <a:gd name="connsiteX19" fmla="*/ 5231745 w 8447993"/>
              <a:gd name="connsiteY19" fmla="*/ 7360943 h 8937050"/>
              <a:gd name="connsiteX20" fmla="*/ 8447993 w 8447993"/>
              <a:gd name="connsiteY20" fmla="*/ 4469684 h 8937050"/>
              <a:gd name="connsiteX21" fmla="*/ 5292472 w 8447993"/>
              <a:gd name="connsiteY21" fmla="*/ 1629824 h 8937050"/>
              <a:gd name="connsiteX22" fmla="*/ 4816563 w 8447993"/>
              <a:gd name="connsiteY22" fmla="*/ 1208120 h 8937050"/>
              <a:gd name="connsiteX23" fmla="*/ 4580022 w 8447993"/>
              <a:gd name="connsiteY23" fmla="*/ 1036243 h 8937050"/>
              <a:gd name="connsiteX24" fmla="*/ 4348786 w 8447993"/>
              <a:gd name="connsiteY24" fmla="*/ 875041 h 8937050"/>
              <a:gd name="connsiteX25" fmla="*/ 4194444 w 8447993"/>
              <a:gd name="connsiteY25" fmla="*/ 776514 h 8937050"/>
              <a:gd name="connsiteX26" fmla="*/ 3996298 w 8447993"/>
              <a:gd name="connsiteY26" fmla="*/ 662714 h 8937050"/>
              <a:gd name="connsiteX27" fmla="*/ 3828946 w 8447993"/>
              <a:gd name="connsiteY27" fmla="*/ 570336 h 8937050"/>
              <a:gd name="connsiteX28" fmla="*/ 3667471 w 8447993"/>
              <a:gd name="connsiteY28" fmla="*/ 490576 h 8937050"/>
              <a:gd name="connsiteX29" fmla="*/ 3428640 w 8447993"/>
              <a:gd name="connsiteY29" fmla="*/ 393612 h 8937050"/>
              <a:gd name="connsiteX30" fmla="*/ 3195686 w 8447993"/>
              <a:gd name="connsiteY30" fmla="*/ 299895 h 8937050"/>
              <a:gd name="connsiteX31" fmla="*/ 2962732 w 8447993"/>
              <a:gd name="connsiteY31" fmla="*/ 224921 h 8937050"/>
              <a:gd name="connsiteX32" fmla="*/ 2779314 w 8447993"/>
              <a:gd name="connsiteY32" fmla="*/ 172707 h 8937050"/>
              <a:gd name="connsiteX33" fmla="*/ 2587863 w 8447993"/>
              <a:gd name="connsiteY33" fmla="*/ 127188 h 8937050"/>
              <a:gd name="connsiteX34" fmla="*/ 2396412 w 8447993"/>
              <a:gd name="connsiteY34" fmla="*/ 88362 h 8937050"/>
              <a:gd name="connsiteX35" fmla="*/ 2214333 w 8447993"/>
              <a:gd name="connsiteY35" fmla="*/ 57570 h 8937050"/>
              <a:gd name="connsiteX36" fmla="*/ 2020205 w 8447993"/>
              <a:gd name="connsiteY36" fmla="*/ 33471 h 8937050"/>
              <a:gd name="connsiteX37" fmla="*/ 1828755 w 8447993"/>
              <a:gd name="connsiteY37" fmla="*/ 14728 h 8937050"/>
              <a:gd name="connsiteX38" fmla="*/ 1680145 w 8447993"/>
              <a:gd name="connsiteY38" fmla="*/ 8034 h 8937050"/>
              <a:gd name="connsiteX39" fmla="*/ 1530198 w 8447993"/>
              <a:gd name="connsiteY39" fmla="*/ 0 h 8937050"/>
              <a:gd name="connsiteX40" fmla="*/ 1408365 w 8447993"/>
              <a:gd name="connsiteY40" fmla="*/ 1 h 8937050"/>
              <a:gd name="connsiteX41" fmla="*/ 1250385 w 8447993"/>
              <a:gd name="connsiteY41" fmla="*/ 2678 h 8937050"/>
              <a:gd name="connsiteX42" fmla="*/ 1124536 w 8447993"/>
              <a:gd name="connsiteY42" fmla="*/ 5354 h 8937050"/>
              <a:gd name="connsiteX43" fmla="*/ 1004042 w 8447993"/>
              <a:gd name="connsiteY43" fmla="*/ 10711 h 8937050"/>
              <a:gd name="connsiteX44" fmla="*/ 870161 w 8447993"/>
              <a:gd name="connsiteY44" fmla="*/ 20083 h 8937050"/>
              <a:gd name="connsiteX45" fmla="*/ 733601 w 8447993"/>
              <a:gd name="connsiteY45" fmla="*/ 33471 h 8937050"/>
              <a:gd name="connsiteX46" fmla="*/ 598381 w 8447993"/>
              <a:gd name="connsiteY46" fmla="*/ 49537 h 8937050"/>
              <a:gd name="connsiteX47" fmla="*/ 475210 w 8447993"/>
              <a:gd name="connsiteY47" fmla="*/ 70958 h 8937050"/>
              <a:gd name="connsiteX48" fmla="*/ 377475 w 8447993"/>
              <a:gd name="connsiteY48" fmla="*/ 88363 h 8937050"/>
              <a:gd name="connsiteX49" fmla="*/ 0 w 8447993"/>
              <a:gd name="connsiteY49" fmla="*/ 175948 h 8937050"/>
              <a:gd name="connsiteX50" fmla="*/ 165943 w 8447993"/>
              <a:gd name="connsiteY50" fmla="*/ 219567 h 8937050"/>
              <a:gd name="connsiteX51" fmla="*/ 291791 w 8447993"/>
              <a:gd name="connsiteY51" fmla="*/ 259731 h 8937050"/>
              <a:gd name="connsiteX52" fmla="*/ 405590 w 8447993"/>
              <a:gd name="connsiteY52" fmla="*/ 295879 h 8937050"/>
              <a:gd name="connsiteX53" fmla="*/ 493952 w 8447993"/>
              <a:gd name="connsiteY53" fmla="*/ 328011 h 8937050"/>
              <a:gd name="connsiteX54" fmla="*/ 622479 w 8447993"/>
              <a:gd name="connsiteY54" fmla="*/ 378887 h 8937050"/>
              <a:gd name="connsiteX55" fmla="*/ 745650 w 8447993"/>
              <a:gd name="connsiteY55" fmla="*/ 432438 h 8937050"/>
              <a:gd name="connsiteX56" fmla="*/ 874177 w 8447993"/>
              <a:gd name="connsiteY56" fmla="*/ 487330 h 8937050"/>
              <a:gd name="connsiteX57" fmla="*/ 985299 w 8447993"/>
              <a:gd name="connsiteY57" fmla="*/ 543561 h 8937050"/>
              <a:gd name="connsiteX58" fmla="*/ 1087049 w 8447993"/>
              <a:gd name="connsiteY58" fmla="*/ 595774 h 8937050"/>
              <a:gd name="connsiteX59" fmla="*/ 1188800 w 8447993"/>
              <a:gd name="connsiteY59" fmla="*/ 652005 h 8937050"/>
              <a:gd name="connsiteX60" fmla="*/ 1287872 w 8447993"/>
              <a:gd name="connsiteY60" fmla="*/ 708234 h 8937050"/>
              <a:gd name="connsiteX61" fmla="*/ 1400332 w 8447993"/>
              <a:gd name="connsiteY61" fmla="*/ 775175 h 8937050"/>
              <a:gd name="connsiteX62" fmla="*/ 1528859 w 8447993"/>
              <a:gd name="connsiteY62" fmla="*/ 854165 h 8937050"/>
              <a:gd name="connsiteX63" fmla="*/ 1650691 w 8447993"/>
              <a:gd name="connsiteY63" fmla="*/ 937173 h 8937050"/>
              <a:gd name="connsiteX64" fmla="*/ 1759135 w 8447993"/>
              <a:gd name="connsiteY64" fmla="*/ 1017501 h 8937050"/>
              <a:gd name="connsiteX65" fmla="*/ 1870257 w 8447993"/>
              <a:gd name="connsiteY65" fmla="*/ 1097831 h 8937050"/>
              <a:gd name="connsiteX66" fmla="*/ 1965313 w 8447993"/>
              <a:gd name="connsiteY66" fmla="*/ 1171465 h 8937050"/>
              <a:gd name="connsiteX67" fmla="*/ 2048320 w 8447993"/>
              <a:gd name="connsiteY67" fmla="*/ 1237068 h 8937050"/>
              <a:gd name="connsiteX68" fmla="*/ 2132666 w 8447993"/>
              <a:gd name="connsiteY68" fmla="*/ 1310702 h 8937050"/>
              <a:gd name="connsiteX69" fmla="*/ 2208977 w 8447993"/>
              <a:gd name="connsiteY69" fmla="*/ 1374966 h 8937050"/>
              <a:gd name="connsiteX70" fmla="*/ 2308050 w 8447993"/>
              <a:gd name="connsiteY70" fmla="*/ 1464666 h 8937050"/>
              <a:gd name="connsiteX71" fmla="*/ 3520752 w 8447993"/>
              <a:gd name="connsiteY71" fmla="*/ 2558739 h 8937050"/>
              <a:gd name="connsiteX72" fmla="*/ 5650426 w 8447993"/>
              <a:gd name="connsiteY72" fmla="*/ 4468912 h 8937050"/>
              <a:gd name="connsiteX73" fmla="*/ 3555025 w 8447993"/>
              <a:gd name="connsiteY73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58541 h 8937050"/>
              <a:gd name="connsiteX11" fmla="*/ 2925245 w 8447993"/>
              <a:gd name="connsiteY11" fmla="*/ 8714360 h 8937050"/>
              <a:gd name="connsiteX12" fmla="*/ 3053771 w 8447993"/>
              <a:gd name="connsiteY12" fmla="*/ 8667501 h 8937050"/>
              <a:gd name="connsiteX13" fmla="*/ 3464939 w 8447993"/>
              <a:gd name="connsiteY13" fmla="*/ 8524807 h 8937050"/>
              <a:gd name="connsiteX14" fmla="*/ 3629464 w 8447993"/>
              <a:gd name="connsiteY14" fmla="*/ 8454629 h 8937050"/>
              <a:gd name="connsiteX15" fmla="*/ 3804848 w 8447993"/>
              <a:gd name="connsiteY15" fmla="*/ 8371624 h 8937050"/>
              <a:gd name="connsiteX16" fmla="*/ 3960151 w 8447993"/>
              <a:gd name="connsiteY16" fmla="*/ 8287278 h 8937050"/>
              <a:gd name="connsiteX17" fmla="*/ 4291769 w 8447993"/>
              <a:gd name="connsiteY17" fmla="*/ 8095232 h 8937050"/>
              <a:gd name="connsiteX18" fmla="*/ 4575263 w 8447993"/>
              <a:gd name="connsiteY18" fmla="*/ 7905611 h 8937050"/>
              <a:gd name="connsiteX19" fmla="*/ 4921338 w 8447993"/>
              <a:gd name="connsiteY19" fmla="*/ 7624796 h 8937050"/>
              <a:gd name="connsiteX20" fmla="*/ 5231745 w 8447993"/>
              <a:gd name="connsiteY20" fmla="*/ 7360943 h 8937050"/>
              <a:gd name="connsiteX21" fmla="*/ 8447993 w 8447993"/>
              <a:gd name="connsiteY21" fmla="*/ 4469684 h 8937050"/>
              <a:gd name="connsiteX22" fmla="*/ 5292472 w 8447993"/>
              <a:gd name="connsiteY22" fmla="*/ 1629824 h 8937050"/>
              <a:gd name="connsiteX23" fmla="*/ 4816563 w 8447993"/>
              <a:gd name="connsiteY23" fmla="*/ 1208120 h 8937050"/>
              <a:gd name="connsiteX24" fmla="*/ 4580022 w 8447993"/>
              <a:gd name="connsiteY24" fmla="*/ 1036243 h 8937050"/>
              <a:gd name="connsiteX25" fmla="*/ 4348786 w 8447993"/>
              <a:gd name="connsiteY25" fmla="*/ 875041 h 8937050"/>
              <a:gd name="connsiteX26" fmla="*/ 4194444 w 8447993"/>
              <a:gd name="connsiteY26" fmla="*/ 776514 h 8937050"/>
              <a:gd name="connsiteX27" fmla="*/ 3996298 w 8447993"/>
              <a:gd name="connsiteY27" fmla="*/ 662714 h 8937050"/>
              <a:gd name="connsiteX28" fmla="*/ 3828946 w 8447993"/>
              <a:gd name="connsiteY28" fmla="*/ 570336 h 8937050"/>
              <a:gd name="connsiteX29" fmla="*/ 3667471 w 8447993"/>
              <a:gd name="connsiteY29" fmla="*/ 490576 h 8937050"/>
              <a:gd name="connsiteX30" fmla="*/ 3428640 w 8447993"/>
              <a:gd name="connsiteY30" fmla="*/ 393612 h 8937050"/>
              <a:gd name="connsiteX31" fmla="*/ 3195686 w 8447993"/>
              <a:gd name="connsiteY31" fmla="*/ 299895 h 8937050"/>
              <a:gd name="connsiteX32" fmla="*/ 2962732 w 8447993"/>
              <a:gd name="connsiteY32" fmla="*/ 224921 h 8937050"/>
              <a:gd name="connsiteX33" fmla="*/ 2779314 w 8447993"/>
              <a:gd name="connsiteY33" fmla="*/ 172707 h 8937050"/>
              <a:gd name="connsiteX34" fmla="*/ 2587863 w 8447993"/>
              <a:gd name="connsiteY34" fmla="*/ 127188 h 8937050"/>
              <a:gd name="connsiteX35" fmla="*/ 2396412 w 8447993"/>
              <a:gd name="connsiteY35" fmla="*/ 88362 h 8937050"/>
              <a:gd name="connsiteX36" fmla="*/ 2214333 w 8447993"/>
              <a:gd name="connsiteY36" fmla="*/ 57570 h 8937050"/>
              <a:gd name="connsiteX37" fmla="*/ 2020205 w 8447993"/>
              <a:gd name="connsiteY37" fmla="*/ 33471 h 8937050"/>
              <a:gd name="connsiteX38" fmla="*/ 1828755 w 8447993"/>
              <a:gd name="connsiteY38" fmla="*/ 14728 h 8937050"/>
              <a:gd name="connsiteX39" fmla="*/ 1680145 w 8447993"/>
              <a:gd name="connsiteY39" fmla="*/ 8034 h 8937050"/>
              <a:gd name="connsiteX40" fmla="*/ 1530198 w 8447993"/>
              <a:gd name="connsiteY40" fmla="*/ 0 h 8937050"/>
              <a:gd name="connsiteX41" fmla="*/ 1408365 w 8447993"/>
              <a:gd name="connsiteY41" fmla="*/ 1 h 8937050"/>
              <a:gd name="connsiteX42" fmla="*/ 1250385 w 8447993"/>
              <a:gd name="connsiteY42" fmla="*/ 2678 h 8937050"/>
              <a:gd name="connsiteX43" fmla="*/ 1124536 w 8447993"/>
              <a:gd name="connsiteY43" fmla="*/ 5354 h 8937050"/>
              <a:gd name="connsiteX44" fmla="*/ 1004042 w 8447993"/>
              <a:gd name="connsiteY44" fmla="*/ 10711 h 8937050"/>
              <a:gd name="connsiteX45" fmla="*/ 870161 w 8447993"/>
              <a:gd name="connsiteY45" fmla="*/ 20083 h 8937050"/>
              <a:gd name="connsiteX46" fmla="*/ 733601 w 8447993"/>
              <a:gd name="connsiteY46" fmla="*/ 33471 h 8937050"/>
              <a:gd name="connsiteX47" fmla="*/ 598381 w 8447993"/>
              <a:gd name="connsiteY47" fmla="*/ 49537 h 8937050"/>
              <a:gd name="connsiteX48" fmla="*/ 475210 w 8447993"/>
              <a:gd name="connsiteY48" fmla="*/ 70958 h 8937050"/>
              <a:gd name="connsiteX49" fmla="*/ 377475 w 8447993"/>
              <a:gd name="connsiteY49" fmla="*/ 88363 h 8937050"/>
              <a:gd name="connsiteX50" fmla="*/ 0 w 8447993"/>
              <a:gd name="connsiteY50" fmla="*/ 175948 h 8937050"/>
              <a:gd name="connsiteX51" fmla="*/ 165943 w 8447993"/>
              <a:gd name="connsiteY51" fmla="*/ 219567 h 8937050"/>
              <a:gd name="connsiteX52" fmla="*/ 291791 w 8447993"/>
              <a:gd name="connsiteY52" fmla="*/ 259731 h 8937050"/>
              <a:gd name="connsiteX53" fmla="*/ 405590 w 8447993"/>
              <a:gd name="connsiteY53" fmla="*/ 295879 h 8937050"/>
              <a:gd name="connsiteX54" fmla="*/ 493952 w 8447993"/>
              <a:gd name="connsiteY54" fmla="*/ 328011 h 8937050"/>
              <a:gd name="connsiteX55" fmla="*/ 622479 w 8447993"/>
              <a:gd name="connsiteY55" fmla="*/ 378887 h 8937050"/>
              <a:gd name="connsiteX56" fmla="*/ 745650 w 8447993"/>
              <a:gd name="connsiteY56" fmla="*/ 432438 h 8937050"/>
              <a:gd name="connsiteX57" fmla="*/ 874177 w 8447993"/>
              <a:gd name="connsiteY57" fmla="*/ 487330 h 8937050"/>
              <a:gd name="connsiteX58" fmla="*/ 985299 w 8447993"/>
              <a:gd name="connsiteY58" fmla="*/ 543561 h 8937050"/>
              <a:gd name="connsiteX59" fmla="*/ 1087049 w 8447993"/>
              <a:gd name="connsiteY59" fmla="*/ 595774 h 8937050"/>
              <a:gd name="connsiteX60" fmla="*/ 1188800 w 8447993"/>
              <a:gd name="connsiteY60" fmla="*/ 652005 h 8937050"/>
              <a:gd name="connsiteX61" fmla="*/ 1287872 w 8447993"/>
              <a:gd name="connsiteY61" fmla="*/ 708234 h 8937050"/>
              <a:gd name="connsiteX62" fmla="*/ 1400332 w 8447993"/>
              <a:gd name="connsiteY62" fmla="*/ 775175 h 8937050"/>
              <a:gd name="connsiteX63" fmla="*/ 1528859 w 8447993"/>
              <a:gd name="connsiteY63" fmla="*/ 854165 h 8937050"/>
              <a:gd name="connsiteX64" fmla="*/ 1650691 w 8447993"/>
              <a:gd name="connsiteY64" fmla="*/ 937173 h 8937050"/>
              <a:gd name="connsiteX65" fmla="*/ 1759135 w 8447993"/>
              <a:gd name="connsiteY65" fmla="*/ 1017501 h 8937050"/>
              <a:gd name="connsiteX66" fmla="*/ 1870257 w 8447993"/>
              <a:gd name="connsiteY66" fmla="*/ 1097831 h 8937050"/>
              <a:gd name="connsiteX67" fmla="*/ 1965313 w 8447993"/>
              <a:gd name="connsiteY67" fmla="*/ 1171465 h 8937050"/>
              <a:gd name="connsiteX68" fmla="*/ 2048320 w 8447993"/>
              <a:gd name="connsiteY68" fmla="*/ 1237068 h 8937050"/>
              <a:gd name="connsiteX69" fmla="*/ 2132666 w 8447993"/>
              <a:gd name="connsiteY69" fmla="*/ 1310702 h 8937050"/>
              <a:gd name="connsiteX70" fmla="*/ 2208977 w 8447993"/>
              <a:gd name="connsiteY70" fmla="*/ 1374966 h 8937050"/>
              <a:gd name="connsiteX71" fmla="*/ 2308050 w 8447993"/>
              <a:gd name="connsiteY71" fmla="*/ 1464666 h 8937050"/>
              <a:gd name="connsiteX72" fmla="*/ 3520752 w 8447993"/>
              <a:gd name="connsiteY72" fmla="*/ 2558739 h 8937050"/>
              <a:gd name="connsiteX73" fmla="*/ 5650426 w 8447993"/>
              <a:gd name="connsiteY73" fmla="*/ 4468912 h 8937050"/>
              <a:gd name="connsiteX74" fmla="*/ 3555025 w 8447993"/>
              <a:gd name="connsiteY74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06579 w 8447993"/>
              <a:gd name="connsiteY3" fmla="*/ 8937050 h 8937050"/>
              <a:gd name="connsiteX4" fmla="*/ 1618560 w 8447993"/>
              <a:gd name="connsiteY4" fmla="*/ 8927232 h 8937050"/>
              <a:gd name="connsiteX5" fmla="*/ 1814026 w 8447993"/>
              <a:gd name="connsiteY5" fmla="*/ 8916521 h 8937050"/>
              <a:gd name="connsiteX6" fmla="*/ 2020204 w 8447993"/>
              <a:gd name="connsiteY6" fmla="*/ 8899117 h 8937050"/>
              <a:gd name="connsiteX7" fmla="*/ 2211655 w 8447993"/>
              <a:gd name="connsiteY7" fmla="*/ 8869663 h 8937050"/>
              <a:gd name="connsiteX8" fmla="*/ 2411139 w 8447993"/>
              <a:gd name="connsiteY8" fmla="*/ 8840208 h 8937050"/>
              <a:gd name="connsiteX9" fmla="*/ 2594557 w 8447993"/>
              <a:gd name="connsiteY9" fmla="*/ 8804061 h 8937050"/>
              <a:gd name="connsiteX10" fmla="*/ 2771282 w 8447993"/>
              <a:gd name="connsiteY10" fmla="*/ 8758541 h 8937050"/>
              <a:gd name="connsiteX11" fmla="*/ 2925245 w 8447993"/>
              <a:gd name="connsiteY11" fmla="*/ 8714360 h 8937050"/>
              <a:gd name="connsiteX12" fmla="*/ 3072515 w 8447993"/>
              <a:gd name="connsiteY12" fmla="*/ 8670179 h 8937050"/>
              <a:gd name="connsiteX13" fmla="*/ 3464939 w 8447993"/>
              <a:gd name="connsiteY13" fmla="*/ 8524807 h 8937050"/>
              <a:gd name="connsiteX14" fmla="*/ 3629464 w 8447993"/>
              <a:gd name="connsiteY14" fmla="*/ 8454629 h 8937050"/>
              <a:gd name="connsiteX15" fmla="*/ 3804848 w 8447993"/>
              <a:gd name="connsiteY15" fmla="*/ 8371624 h 8937050"/>
              <a:gd name="connsiteX16" fmla="*/ 3960151 w 8447993"/>
              <a:gd name="connsiteY16" fmla="*/ 8287278 h 8937050"/>
              <a:gd name="connsiteX17" fmla="*/ 4291769 w 8447993"/>
              <a:gd name="connsiteY17" fmla="*/ 8095232 h 8937050"/>
              <a:gd name="connsiteX18" fmla="*/ 4575263 w 8447993"/>
              <a:gd name="connsiteY18" fmla="*/ 7905611 h 8937050"/>
              <a:gd name="connsiteX19" fmla="*/ 4921338 w 8447993"/>
              <a:gd name="connsiteY19" fmla="*/ 7624796 h 8937050"/>
              <a:gd name="connsiteX20" fmla="*/ 5231745 w 8447993"/>
              <a:gd name="connsiteY20" fmla="*/ 7360943 h 8937050"/>
              <a:gd name="connsiteX21" fmla="*/ 8447993 w 8447993"/>
              <a:gd name="connsiteY21" fmla="*/ 4469684 h 8937050"/>
              <a:gd name="connsiteX22" fmla="*/ 5292472 w 8447993"/>
              <a:gd name="connsiteY22" fmla="*/ 1629824 h 8937050"/>
              <a:gd name="connsiteX23" fmla="*/ 4816563 w 8447993"/>
              <a:gd name="connsiteY23" fmla="*/ 1208120 h 8937050"/>
              <a:gd name="connsiteX24" fmla="*/ 4580022 w 8447993"/>
              <a:gd name="connsiteY24" fmla="*/ 1036243 h 8937050"/>
              <a:gd name="connsiteX25" fmla="*/ 4348786 w 8447993"/>
              <a:gd name="connsiteY25" fmla="*/ 875041 h 8937050"/>
              <a:gd name="connsiteX26" fmla="*/ 4194444 w 8447993"/>
              <a:gd name="connsiteY26" fmla="*/ 776514 h 8937050"/>
              <a:gd name="connsiteX27" fmla="*/ 3996298 w 8447993"/>
              <a:gd name="connsiteY27" fmla="*/ 662714 h 8937050"/>
              <a:gd name="connsiteX28" fmla="*/ 3828946 w 8447993"/>
              <a:gd name="connsiteY28" fmla="*/ 570336 h 8937050"/>
              <a:gd name="connsiteX29" fmla="*/ 3667471 w 8447993"/>
              <a:gd name="connsiteY29" fmla="*/ 490576 h 8937050"/>
              <a:gd name="connsiteX30" fmla="*/ 3428640 w 8447993"/>
              <a:gd name="connsiteY30" fmla="*/ 393612 h 8937050"/>
              <a:gd name="connsiteX31" fmla="*/ 3195686 w 8447993"/>
              <a:gd name="connsiteY31" fmla="*/ 299895 h 8937050"/>
              <a:gd name="connsiteX32" fmla="*/ 2962732 w 8447993"/>
              <a:gd name="connsiteY32" fmla="*/ 224921 h 8937050"/>
              <a:gd name="connsiteX33" fmla="*/ 2779314 w 8447993"/>
              <a:gd name="connsiteY33" fmla="*/ 172707 h 8937050"/>
              <a:gd name="connsiteX34" fmla="*/ 2587863 w 8447993"/>
              <a:gd name="connsiteY34" fmla="*/ 127188 h 8937050"/>
              <a:gd name="connsiteX35" fmla="*/ 2396412 w 8447993"/>
              <a:gd name="connsiteY35" fmla="*/ 88362 h 8937050"/>
              <a:gd name="connsiteX36" fmla="*/ 2214333 w 8447993"/>
              <a:gd name="connsiteY36" fmla="*/ 57570 h 8937050"/>
              <a:gd name="connsiteX37" fmla="*/ 2020205 w 8447993"/>
              <a:gd name="connsiteY37" fmla="*/ 33471 h 8937050"/>
              <a:gd name="connsiteX38" fmla="*/ 1828755 w 8447993"/>
              <a:gd name="connsiteY38" fmla="*/ 14728 h 8937050"/>
              <a:gd name="connsiteX39" fmla="*/ 1680145 w 8447993"/>
              <a:gd name="connsiteY39" fmla="*/ 8034 h 8937050"/>
              <a:gd name="connsiteX40" fmla="*/ 1530198 w 8447993"/>
              <a:gd name="connsiteY40" fmla="*/ 0 h 8937050"/>
              <a:gd name="connsiteX41" fmla="*/ 1408365 w 8447993"/>
              <a:gd name="connsiteY41" fmla="*/ 1 h 8937050"/>
              <a:gd name="connsiteX42" fmla="*/ 1250385 w 8447993"/>
              <a:gd name="connsiteY42" fmla="*/ 2678 h 8937050"/>
              <a:gd name="connsiteX43" fmla="*/ 1124536 w 8447993"/>
              <a:gd name="connsiteY43" fmla="*/ 5354 h 8937050"/>
              <a:gd name="connsiteX44" fmla="*/ 1004042 w 8447993"/>
              <a:gd name="connsiteY44" fmla="*/ 10711 h 8937050"/>
              <a:gd name="connsiteX45" fmla="*/ 870161 w 8447993"/>
              <a:gd name="connsiteY45" fmla="*/ 20083 h 8937050"/>
              <a:gd name="connsiteX46" fmla="*/ 733601 w 8447993"/>
              <a:gd name="connsiteY46" fmla="*/ 33471 h 8937050"/>
              <a:gd name="connsiteX47" fmla="*/ 598381 w 8447993"/>
              <a:gd name="connsiteY47" fmla="*/ 49537 h 8937050"/>
              <a:gd name="connsiteX48" fmla="*/ 475210 w 8447993"/>
              <a:gd name="connsiteY48" fmla="*/ 70958 h 8937050"/>
              <a:gd name="connsiteX49" fmla="*/ 377475 w 8447993"/>
              <a:gd name="connsiteY49" fmla="*/ 88363 h 8937050"/>
              <a:gd name="connsiteX50" fmla="*/ 0 w 8447993"/>
              <a:gd name="connsiteY50" fmla="*/ 175948 h 8937050"/>
              <a:gd name="connsiteX51" fmla="*/ 165943 w 8447993"/>
              <a:gd name="connsiteY51" fmla="*/ 219567 h 8937050"/>
              <a:gd name="connsiteX52" fmla="*/ 291791 w 8447993"/>
              <a:gd name="connsiteY52" fmla="*/ 259731 h 8937050"/>
              <a:gd name="connsiteX53" fmla="*/ 405590 w 8447993"/>
              <a:gd name="connsiteY53" fmla="*/ 295879 h 8937050"/>
              <a:gd name="connsiteX54" fmla="*/ 493952 w 8447993"/>
              <a:gd name="connsiteY54" fmla="*/ 328011 h 8937050"/>
              <a:gd name="connsiteX55" fmla="*/ 622479 w 8447993"/>
              <a:gd name="connsiteY55" fmla="*/ 378887 h 8937050"/>
              <a:gd name="connsiteX56" fmla="*/ 745650 w 8447993"/>
              <a:gd name="connsiteY56" fmla="*/ 432438 h 8937050"/>
              <a:gd name="connsiteX57" fmla="*/ 874177 w 8447993"/>
              <a:gd name="connsiteY57" fmla="*/ 487330 h 8937050"/>
              <a:gd name="connsiteX58" fmla="*/ 985299 w 8447993"/>
              <a:gd name="connsiteY58" fmla="*/ 543561 h 8937050"/>
              <a:gd name="connsiteX59" fmla="*/ 1087049 w 8447993"/>
              <a:gd name="connsiteY59" fmla="*/ 595774 h 8937050"/>
              <a:gd name="connsiteX60" fmla="*/ 1188800 w 8447993"/>
              <a:gd name="connsiteY60" fmla="*/ 652005 h 8937050"/>
              <a:gd name="connsiteX61" fmla="*/ 1287872 w 8447993"/>
              <a:gd name="connsiteY61" fmla="*/ 708234 h 8937050"/>
              <a:gd name="connsiteX62" fmla="*/ 1400332 w 8447993"/>
              <a:gd name="connsiteY62" fmla="*/ 775175 h 8937050"/>
              <a:gd name="connsiteX63" fmla="*/ 1528859 w 8447993"/>
              <a:gd name="connsiteY63" fmla="*/ 854165 h 8937050"/>
              <a:gd name="connsiteX64" fmla="*/ 1650691 w 8447993"/>
              <a:gd name="connsiteY64" fmla="*/ 937173 h 8937050"/>
              <a:gd name="connsiteX65" fmla="*/ 1759135 w 8447993"/>
              <a:gd name="connsiteY65" fmla="*/ 1017501 h 8937050"/>
              <a:gd name="connsiteX66" fmla="*/ 1870257 w 8447993"/>
              <a:gd name="connsiteY66" fmla="*/ 1097831 h 8937050"/>
              <a:gd name="connsiteX67" fmla="*/ 1965313 w 8447993"/>
              <a:gd name="connsiteY67" fmla="*/ 1171465 h 8937050"/>
              <a:gd name="connsiteX68" fmla="*/ 2048320 w 8447993"/>
              <a:gd name="connsiteY68" fmla="*/ 1237068 h 8937050"/>
              <a:gd name="connsiteX69" fmla="*/ 2132666 w 8447993"/>
              <a:gd name="connsiteY69" fmla="*/ 1310702 h 8937050"/>
              <a:gd name="connsiteX70" fmla="*/ 2208977 w 8447993"/>
              <a:gd name="connsiteY70" fmla="*/ 1374966 h 8937050"/>
              <a:gd name="connsiteX71" fmla="*/ 2308050 w 8447993"/>
              <a:gd name="connsiteY71" fmla="*/ 1464666 h 8937050"/>
              <a:gd name="connsiteX72" fmla="*/ 3520752 w 8447993"/>
              <a:gd name="connsiteY72" fmla="*/ 2558739 h 8937050"/>
              <a:gd name="connsiteX73" fmla="*/ 5650426 w 8447993"/>
              <a:gd name="connsiteY73" fmla="*/ 4468912 h 8937050"/>
              <a:gd name="connsiteX74" fmla="*/ 3555025 w 8447993"/>
              <a:gd name="connsiteY74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82000 w 8447993"/>
              <a:gd name="connsiteY3" fmla="*/ 8739797 h 8937050"/>
              <a:gd name="connsiteX4" fmla="*/ 1406579 w 8447993"/>
              <a:gd name="connsiteY4" fmla="*/ 8937050 h 8937050"/>
              <a:gd name="connsiteX5" fmla="*/ 1618560 w 8447993"/>
              <a:gd name="connsiteY5" fmla="*/ 8927232 h 8937050"/>
              <a:gd name="connsiteX6" fmla="*/ 1814026 w 8447993"/>
              <a:gd name="connsiteY6" fmla="*/ 8916521 h 8937050"/>
              <a:gd name="connsiteX7" fmla="*/ 2020204 w 8447993"/>
              <a:gd name="connsiteY7" fmla="*/ 8899117 h 8937050"/>
              <a:gd name="connsiteX8" fmla="*/ 2211655 w 8447993"/>
              <a:gd name="connsiteY8" fmla="*/ 8869663 h 8937050"/>
              <a:gd name="connsiteX9" fmla="*/ 2411139 w 8447993"/>
              <a:gd name="connsiteY9" fmla="*/ 8840208 h 8937050"/>
              <a:gd name="connsiteX10" fmla="*/ 2594557 w 8447993"/>
              <a:gd name="connsiteY10" fmla="*/ 8804061 h 8937050"/>
              <a:gd name="connsiteX11" fmla="*/ 2771282 w 8447993"/>
              <a:gd name="connsiteY11" fmla="*/ 8758541 h 8937050"/>
              <a:gd name="connsiteX12" fmla="*/ 2925245 w 8447993"/>
              <a:gd name="connsiteY12" fmla="*/ 8714360 h 8937050"/>
              <a:gd name="connsiteX13" fmla="*/ 3072515 w 8447993"/>
              <a:gd name="connsiteY13" fmla="*/ 8670179 h 8937050"/>
              <a:gd name="connsiteX14" fmla="*/ 3464939 w 8447993"/>
              <a:gd name="connsiteY14" fmla="*/ 8524807 h 8937050"/>
              <a:gd name="connsiteX15" fmla="*/ 3629464 w 8447993"/>
              <a:gd name="connsiteY15" fmla="*/ 8454629 h 8937050"/>
              <a:gd name="connsiteX16" fmla="*/ 3804848 w 8447993"/>
              <a:gd name="connsiteY16" fmla="*/ 8371624 h 8937050"/>
              <a:gd name="connsiteX17" fmla="*/ 3960151 w 8447993"/>
              <a:gd name="connsiteY17" fmla="*/ 8287278 h 8937050"/>
              <a:gd name="connsiteX18" fmla="*/ 4291769 w 8447993"/>
              <a:gd name="connsiteY18" fmla="*/ 8095232 h 8937050"/>
              <a:gd name="connsiteX19" fmla="*/ 4575263 w 8447993"/>
              <a:gd name="connsiteY19" fmla="*/ 7905611 h 8937050"/>
              <a:gd name="connsiteX20" fmla="*/ 4921338 w 8447993"/>
              <a:gd name="connsiteY20" fmla="*/ 7624796 h 8937050"/>
              <a:gd name="connsiteX21" fmla="*/ 5231745 w 8447993"/>
              <a:gd name="connsiteY21" fmla="*/ 7360943 h 8937050"/>
              <a:gd name="connsiteX22" fmla="*/ 8447993 w 8447993"/>
              <a:gd name="connsiteY22" fmla="*/ 4469684 h 8937050"/>
              <a:gd name="connsiteX23" fmla="*/ 5292472 w 8447993"/>
              <a:gd name="connsiteY23" fmla="*/ 1629824 h 8937050"/>
              <a:gd name="connsiteX24" fmla="*/ 4816563 w 8447993"/>
              <a:gd name="connsiteY24" fmla="*/ 1208120 h 8937050"/>
              <a:gd name="connsiteX25" fmla="*/ 4580022 w 8447993"/>
              <a:gd name="connsiteY25" fmla="*/ 1036243 h 8937050"/>
              <a:gd name="connsiteX26" fmla="*/ 4348786 w 8447993"/>
              <a:gd name="connsiteY26" fmla="*/ 875041 h 8937050"/>
              <a:gd name="connsiteX27" fmla="*/ 4194444 w 8447993"/>
              <a:gd name="connsiteY27" fmla="*/ 776514 h 8937050"/>
              <a:gd name="connsiteX28" fmla="*/ 3996298 w 8447993"/>
              <a:gd name="connsiteY28" fmla="*/ 662714 h 8937050"/>
              <a:gd name="connsiteX29" fmla="*/ 3828946 w 8447993"/>
              <a:gd name="connsiteY29" fmla="*/ 570336 h 8937050"/>
              <a:gd name="connsiteX30" fmla="*/ 3667471 w 8447993"/>
              <a:gd name="connsiteY30" fmla="*/ 490576 h 8937050"/>
              <a:gd name="connsiteX31" fmla="*/ 3428640 w 8447993"/>
              <a:gd name="connsiteY31" fmla="*/ 393612 h 8937050"/>
              <a:gd name="connsiteX32" fmla="*/ 3195686 w 8447993"/>
              <a:gd name="connsiteY32" fmla="*/ 299895 h 8937050"/>
              <a:gd name="connsiteX33" fmla="*/ 2962732 w 8447993"/>
              <a:gd name="connsiteY33" fmla="*/ 224921 h 8937050"/>
              <a:gd name="connsiteX34" fmla="*/ 2779314 w 8447993"/>
              <a:gd name="connsiteY34" fmla="*/ 172707 h 8937050"/>
              <a:gd name="connsiteX35" fmla="*/ 2587863 w 8447993"/>
              <a:gd name="connsiteY35" fmla="*/ 127188 h 8937050"/>
              <a:gd name="connsiteX36" fmla="*/ 2396412 w 8447993"/>
              <a:gd name="connsiteY36" fmla="*/ 88362 h 8937050"/>
              <a:gd name="connsiteX37" fmla="*/ 2214333 w 8447993"/>
              <a:gd name="connsiteY37" fmla="*/ 57570 h 8937050"/>
              <a:gd name="connsiteX38" fmla="*/ 2020205 w 8447993"/>
              <a:gd name="connsiteY38" fmla="*/ 33471 h 8937050"/>
              <a:gd name="connsiteX39" fmla="*/ 1828755 w 8447993"/>
              <a:gd name="connsiteY39" fmla="*/ 14728 h 8937050"/>
              <a:gd name="connsiteX40" fmla="*/ 1680145 w 8447993"/>
              <a:gd name="connsiteY40" fmla="*/ 8034 h 8937050"/>
              <a:gd name="connsiteX41" fmla="*/ 1530198 w 8447993"/>
              <a:gd name="connsiteY41" fmla="*/ 0 h 8937050"/>
              <a:gd name="connsiteX42" fmla="*/ 1408365 w 8447993"/>
              <a:gd name="connsiteY42" fmla="*/ 1 h 8937050"/>
              <a:gd name="connsiteX43" fmla="*/ 1250385 w 8447993"/>
              <a:gd name="connsiteY43" fmla="*/ 2678 h 8937050"/>
              <a:gd name="connsiteX44" fmla="*/ 1124536 w 8447993"/>
              <a:gd name="connsiteY44" fmla="*/ 5354 h 8937050"/>
              <a:gd name="connsiteX45" fmla="*/ 1004042 w 8447993"/>
              <a:gd name="connsiteY45" fmla="*/ 10711 h 8937050"/>
              <a:gd name="connsiteX46" fmla="*/ 870161 w 8447993"/>
              <a:gd name="connsiteY46" fmla="*/ 20083 h 8937050"/>
              <a:gd name="connsiteX47" fmla="*/ 733601 w 8447993"/>
              <a:gd name="connsiteY47" fmla="*/ 33471 h 8937050"/>
              <a:gd name="connsiteX48" fmla="*/ 598381 w 8447993"/>
              <a:gd name="connsiteY48" fmla="*/ 49537 h 8937050"/>
              <a:gd name="connsiteX49" fmla="*/ 475210 w 8447993"/>
              <a:gd name="connsiteY49" fmla="*/ 70958 h 8937050"/>
              <a:gd name="connsiteX50" fmla="*/ 377475 w 8447993"/>
              <a:gd name="connsiteY50" fmla="*/ 88363 h 8937050"/>
              <a:gd name="connsiteX51" fmla="*/ 0 w 8447993"/>
              <a:gd name="connsiteY51" fmla="*/ 175948 h 8937050"/>
              <a:gd name="connsiteX52" fmla="*/ 165943 w 8447993"/>
              <a:gd name="connsiteY52" fmla="*/ 219567 h 8937050"/>
              <a:gd name="connsiteX53" fmla="*/ 291791 w 8447993"/>
              <a:gd name="connsiteY53" fmla="*/ 259731 h 8937050"/>
              <a:gd name="connsiteX54" fmla="*/ 405590 w 8447993"/>
              <a:gd name="connsiteY54" fmla="*/ 295879 h 8937050"/>
              <a:gd name="connsiteX55" fmla="*/ 493952 w 8447993"/>
              <a:gd name="connsiteY55" fmla="*/ 328011 h 8937050"/>
              <a:gd name="connsiteX56" fmla="*/ 622479 w 8447993"/>
              <a:gd name="connsiteY56" fmla="*/ 378887 h 8937050"/>
              <a:gd name="connsiteX57" fmla="*/ 745650 w 8447993"/>
              <a:gd name="connsiteY57" fmla="*/ 432438 h 8937050"/>
              <a:gd name="connsiteX58" fmla="*/ 874177 w 8447993"/>
              <a:gd name="connsiteY58" fmla="*/ 487330 h 8937050"/>
              <a:gd name="connsiteX59" fmla="*/ 985299 w 8447993"/>
              <a:gd name="connsiteY59" fmla="*/ 543561 h 8937050"/>
              <a:gd name="connsiteX60" fmla="*/ 1087049 w 8447993"/>
              <a:gd name="connsiteY60" fmla="*/ 595774 h 8937050"/>
              <a:gd name="connsiteX61" fmla="*/ 1188800 w 8447993"/>
              <a:gd name="connsiteY61" fmla="*/ 652005 h 8937050"/>
              <a:gd name="connsiteX62" fmla="*/ 1287872 w 8447993"/>
              <a:gd name="connsiteY62" fmla="*/ 708234 h 8937050"/>
              <a:gd name="connsiteX63" fmla="*/ 1400332 w 8447993"/>
              <a:gd name="connsiteY63" fmla="*/ 775175 h 8937050"/>
              <a:gd name="connsiteX64" fmla="*/ 1528859 w 8447993"/>
              <a:gd name="connsiteY64" fmla="*/ 854165 h 8937050"/>
              <a:gd name="connsiteX65" fmla="*/ 1650691 w 8447993"/>
              <a:gd name="connsiteY65" fmla="*/ 937173 h 8937050"/>
              <a:gd name="connsiteX66" fmla="*/ 1759135 w 8447993"/>
              <a:gd name="connsiteY66" fmla="*/ 1017501 h 8937050"/>
              <a:gd name="connsiteX67" fmla="*/ 1870257 w 8447993"/>
              <a:gd name="connsiteY67" fmla="*/ 1097831 h 8937050"/>
              <a:gd name="connsiteX68" fmla="*/ 1965313 w 8447993"/>
              <a:gd name="connsiteY68" fmla="*/ 1171465 h 8937050"/>
              <a:gd name="connsiteX69" fmla="*/ 2048320 w 8447993"/>
              <a:gd name="connsiteY69" fmla="*/ 1237068 h 8937050"/>
              <a:gd name="connsiteX70" fmla="*/ 2132666 w 8447993"/>
              <a:gd name="connsiteY70" fmla="*/ 1310702 h 8937050"/>
              <a:gd name="connsiteX71" fmla="*/ 2208977 w 8447993"/>
              <a:gd name="connsiteY71" fmla="*/ 1374966 h 8937050"/>
              <a:gd name="connsiteX72" fmla="*/ 2308050 w 8447993"/>
              <a:gd name="connsiteY72" fmla="*/ 1464666 h 8937050"/>
              <a:gd name="connsiteX73" fmla="*/ 3520752 w 8447993"/>
              <a:gd name="connsiteY73" fmla="*/ 2558739 h 8937050"/>
              <a:gd name="connsiteX74" fmla="*/ 5650426 w 8447993"/>
              <a:gd name="connsiteY74" fmla="*/ 4468912 h 8937050"/>
              <a:gd name="connsiteX75" fmla="*/ 3555025 w 8447993"/>
              <a:gd name="connsiteY75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194153 w 8447993"/>
              <a:gd name="connsiteY3" fmla="*/ 8931248 h 8937050"/>
              <a:gd name="connsiteX4" fmla="*/ 1406579 w 8447993"/>
              <a:gd name="connsiteY4" fmla="*/ 8937050 h 8937050"/>
              <a:gd name="connsiteX5" fmla="*/ 1618560 w 8447993"/>
              <a:gd name="connsiteY5" fmla="*/ 8927232 h 8937050"/>
              <a:gd name="connsiteX6" fmla="*/ 1814026 w 8447993"/>
              <a:gd name="connsiteY6" fmla="*/ 8916521 h 8937050"/>
              <a:gd name="connsiteX7" fmla="*/ 2020204 w 8447993"/>
              <a:gd name="connsiteY7" fmla="*/ 8899117 h 8937050"/>
              <a:gd name="connsiteX8" fmla="*/ 2211655 w 8447993"/>
              <a:gd name="connsiteY8" fmla="*/ 8869663 h 8937050"/>
              <a:gd name="connsiteX9" fmla="*/ 2411139 w 8447993"/>
              <a:gd name="connsiteY9" fmla="*/ 8840208 h 8937050"/>
              <a:gd name="connsiteX10" fmla="*/ 2594557 w 8447993"/>
              <a:gd name="connsiteY10" fmla="*/ 8804061 h 8937050"/>
              <a:gd name="connsiteX11" fmla="*/ 2771282 w 8447993"/>
              <a:gd name="connsiteY11" fmla="*/ 8758541 h 8937050"/>
              <a:gd name="connsiteX12" fmla="*/ 2925245 w 8447993"/>
              <a:gd name="connsiteY12" fmla="*/ 8714360 h 8937050"/>
              <a:gd name="connsiteX13" fmla="*/ 3072515 w 8447993"/>
              <a:gd name="connsiteY13" fmla="*/ 8670179 h 8937050"/>
              <a:gd name="connsiteX14" fmla="*/ 3464939 w 8447993"/>
              <a:gd name="connsiteY14" fmla="*/ 8524807 h 8937050"/>
              <a:gd name="connsiteX15" fmla="*/ 3629464 w 8447993"/>
              <a:gd name="connsiteY15" fmla="*/ 8454629 h 8937050"/>
              <a:gd name="connsiteX16" fmla="*/ 3804848 w 8447993"/>
              <a:gd name="connsiteY16" fmla="*/ 8371624 h 8937050"/>
              <a:gd name="connsiteX17" fmla="*/ 3960151 w 8447993"/>
              <a:gd name="connsiteY17" fmla="*/ 8287278 h 8937050"/>
              <a:gd name="connsiteX18" fmla="*/ 4291769 w 8447993"/>
              <a:gd name="connsiteY18" fmla="*/ 8095232 h 8937050"/>
              <a:gd name="connsiteX19" fmla="*/ 4575263 w 8447993"/>
              <a:gd name="connsiteY19" fmla="*/ 7905611 h 8937050"/>
              <a:gd name="connsiteX20" fmla="*/ 4921338 w 8447993"/>
              <a:gd name="connsiteY20" fmla="*/ 7624796 h 8937050"/>
              <a:gd name="connsiteX21" fmla="*/ 5231745 w 8447993"/>
              <a:gd name="connsiteY21" fmla="*/ 7360943 h 8937050"/>
              <a:gd name="connsiteX22" fmla="*/ 8447993 w 8447993"/>
              <a:gd name="connsiteY22" fmla="*/ 4469684 h 8937050"/>
              <a:gd name="connsiteX23" fmla="*/ 5292472 w 8447993"/>
              <a:gd name="connsiteY23" fmla="*/ 1629824 h 8937050"/>
              <a:gd name="connsiteX24" fmla="*/ 4816563 w 8447993"/>
              <a:gd name="connsiteY24" fmla="*/ 1208120 h 8937050"/>
              <a:gd name="connsiteX25" fmla="*/ 4580022 w 8447993"/>
              <a:gd name="connsiteY25" fmla="*/ 1036243 h 8937050"/>
              <a:gd name="connsiteX26" fmla="*/ 4348786 w 8447993"/>
              <a:gd name="connsiteY26" fmla="*/ 875041 h 8937050"/>
              <a:gd name="connsiteX27" fmla="*/ 4194444 w 8447993"/>
              <a:gd name="connsiteY27" fmla="*/ 776514 h 8937050"/>
              <a:gd name="connsiteX28" fmla="*/ 3996298 w 8447993"/>
              <a:gd name="connsiteY28" fmla="*/ 662714 h 8937050"/>
              <a:gd name="connsiteX29" fmla="*/ 3828946 w 8447993"/>
              <a:gd name="connsiteY29" fmla="*/ 570336 h 8937050"/>
              <a:gd name="connsiteX30" fmla="*/ 3667471 w 8447993"/>
              <a:gd name="connsiteY30" fmla="*/ 490576 h 8937050"/>
              <a:gd name="connsiteX31" fmla="*/ 3428640 w 8447993"/>
              <a:gd name="connsiteY31" fmla="*/ 393612 h 8937050"/>
              <a:gd name="connsiteX32" fmla="*/ 3195686 w 8447993"/>
              <a:gd name="connsiteY32" fmla="*/ 299895 h 8937050"/>
              <a:gd name="connsiteX33" fmla="*/ 2962732 w 8447993"/>
              <a:gd name="connsiteY33" fmla="*/ 224921 h 8937050"/>
              <a:gd name="connsiteX34" fmla="*/ 2779314 w 8447993"/>
              <a:gd name="connsiteY34" fmla="*/ 172707 h 8937050"/>
              <a:gd name="connsiteX35" fmla="*/ 2587863 w 8447993"/>
              <a:gd name="connsiteY35" fmla="*/ 127188 h 8937050"/>
              <a:gd name="connsiteX36" fmla="*/ 2396412 w 8447993"/>
              <a:gd name="connsiteY36" fmla="*/ 88362 h 8937050"/>
              <a:gd name="connsiteX37" fmla="*/ 2214333 w 8447993"/>
              <a:gd name="connsiteY37" fmla="*/ 57570 h 8937050"/>
              <a:gd name="connsiteX38" fmla="*/ 2020205 w 8447993"/>
              <a:gd name="connsiteY38" fmla="*/ 33471 h 8937050"/>
              <a:gd name="connsiteX39" fmla="*/ 1828755 w 8447993"/>
              <a:gd name="connsiteY39" fmla="*/ 14728 h 8937050"/>
              <a:gd name="connsiteX40" fmla="*/ 1680145 w 8447993"/>
              <a:gd name="connsiteY40" fmla="*/ 8034 h 8937050"/>
              <a:gd name="connsiteX41" fmla="*/ 1530198 w 8447993"/>
              <a:gd name="connsiteY41" fmla="*/ 0 h 8937050"/>
              <a:gd name="connsiteX42" fmla="*/ 1408365 w 8447993"/>
              <a:gd name="connsiteY42" fmla="*/ 1 h 8937050"/>
              <a:gd name="connsiteX43" fmla="*/ 1250385 w 8447993"/>
              <a:gd name="connsiteY43" fmla="*/ 2678 h 8937050"/>
              <a:gd name="connsiteX44" fmla="*/ 1124536 w 8447993"/>
              <a:gd name="connsiteY44" fmla="*/ 5354 h 8937050"/>
              <a:gd name="connsiteX45" fmla="*/ 1004042 w 8447993"/>
              <a:gd name="connsiteY45" fmla="*/ 10711 h 8937050"/>
              <a:gd name="connsiteX46" fmla="*/ 870161 w 8447993"/>
              <a:gd name="connsiteY46" fmla="*/ 20083 h 8937050"/>
              <a:gd name="connsiteX47" fmla="*/ 733601 w 8447993"/>
              <a:gd name="connsiteY47" fmla="*/ 33471 h 8937050"/>
              <a:gd name="connsiteX48" fmla="*/ 598381 w 8447993"/>
              <a:gd name="connsiteY48" fmla="*/ 49537 h 8937050"/>
              <a:gd name="connsiteX49" fmla="*/ 475210 w 8447993"/>
              <a:gd name="connsiteY49" fmla="*/ 70958 h 8937050"/>
              <a:gd name="connsiteX50" fmla="*/ 377475 w 8447993"/>
              <a:gd name="connsiteY50" fmla="*/ 88363 h 8937050"/>
              <a:gd name="connsiteX51" fmla="*/ 0 w 8447993"/>
              <a:gd name="connsiteY51" fmla="*/ 175948 h 8937050"/>
              <a:gd name="connsiteX52" fmla="*/ 165943 w 8447993"/>
              <a:gd name="connsiteY52" fmla="*/ 219567 h 8937050"/>
              <a:gd name="connsiteX53" fmla="*/ 291791 w 8447993"/>
              <a:gd name="connsiteY53" fmla="*/ 259731 h 8937050"/>
              <a:gd name="connsiteX54" fmla="*/ 405590 w 8447993"/>
              <a:gd name="connsiteY54" fmla="*/ 295879 h 8937050"/>
              <a:gd name="connsiteX55" fmla="*/ 493952 w 8447993"/>
              <a:gd name="connsiteY55" fmla="*/ 328011 h 8937050"/>
              <a:gd name="connsiteX56" fmla="*/ 622479 w 8447993"/>
              <a:gd name="connsiteY56" fmla="*/ 378887 h 8937050"/>
              <a:gd name="connsiteX57" fmla="*/ 745650 w 8447993"/>
              <a:gd name="connsiteY57" fmla="*/ 432438 h 8937050"/>
              <a:gd name="connsiteX58" fmla="*/ 874177 w 8447993"/>
              <a:gd name="connsiteY58" fmla="*/ 487330 h 8937050"/>
              <a:gd name="connsiteX59" fmla="*/ 985299 w 8447993"/>
              <a:gd name="connsiteY59" fmla="*/ 543561 h 8937050"/>
              <a:gd name="connsiteX60" fmla="*/ 1087049 w 8447993"/>
              <a:gd name="connsiteY60" fmla="*/ 595774 h 8937050"/>
              <a:gd name="connsiteX61" fmla="*/ 1188800 w 8447993"/>
              <a:gd name="connsiteY61" fmla="*/ 652005 h 8937050"/>
              <a:gd name="connsiteX62" fmla="*/ 1287872 w 8447993"/>
              <a:gd name="connsiteY62" fmla="*/ 708234 h 8937050"/>
              <a:gd name="connsiteX63" fmla="*/ 1400332 w 8447993"/>
              <a:gd name="connsiteY63" fmla="*/ 775175 h 8937050"/>
              <a:gd name="connsiteX64" fmla="*/ 1528859 w 8447993"/>
              <a:gd name="connsiteY64" fmla="*/ 854165 h 8937050"/>
              <a:gd name="connsiteX65" fmla="*/ 1650691 w 8447993"/>
              <a:gd name="connsiteY65" fmla="*/ 937173 h 8937050"/>
              <a:gd name="connsiteX66" fmla="*/ 1759135 w 8447993"/>
              <a:gd name="connsiteY66" fmla="*/ 1017501 h 8937050"/>
              <a:gd name="connsiteX67" fmla="*/ 1870257 w 8447993"/>
              <a:gd name="connsiteY67" fmla="*/ 1097831 h 8937050"/>
              <a:gd name="connsiteX68" fmla="*/ 1965313 w 8447993"/>
              <a:gd name="connsiteY68" fmla="*/ 1171465 h 8937050"/>
              <a:gd name="connsiteX69" fmla="*/ 2048320 w 8447993"/>
              <a:gd name="connsiteY69" fmla="*/ 1237068 h 8937050"/>
              <a:gd name="connsiteX70" fmla="*/ 2132666 w 8447993"/>
              <a:gd name="connsiteY70" fmla="*/ 1310702 h 8937050"/>
              <a:gd name="connsiteX71" fmla="*/ 2208977 w 8447993"/>
              <a:gd name="connsiteY71" fmla="*/ 1374966 h 8937050"/>
              <a:gd name="connsiteX72" fmla="*/ 2308050 w 8447993"/>
              <a:gd name="connsiteY72" fmla="*/ 1464666 h 8937050"/>
              <a:gd name="connsiteX73" fmla="*/ 3520752 w 8447993"/>
              <a:gd name="connsiteY73" fmla="*/ 2558739 h 8937050"/>
              <a:gd name="connsiteX74" fmla="*/ 5650426 w 8447993"/>
              <a:gd name="connsiteY74" fmla="*/ 4468912 h 8937050"/>
              <a:gd name="connsiteX75" fmla="*/ 3555025 w 8447993"/>
              <a:gd name="connsiteY75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279839 w 8447993"/>
              <a:gd name="connsiteY3" fmla="*/ 8778623 h 8937050"/>
              <a:gd name="connsiteX4" fmla="*/ 1194153 w 8447993"/>
              <a:gd name="connsiteY4" fmla="*/ 8931248 h 8937050"/>
              <a:gd name="connsiteX5" fmla="*/ 1406579 w 8447993"/>
              <a:gd name="connsiteY5" fmla="*/ 8937050 h 8937050"/>
              <a:gd name="connsiteX6" fmla="*/ 1618560 w 8447993"/>
              <a:gd name="connsiteY6" fmla="*/ 8927232 h 8937050"/>
              <a:gd name="connsiteX7" fmla="*/ 1814026 w 8447993"/>
              <a:gd name="connsiteY7" fmla="*/ 8916521 h 8937050"/>
              <a:gd name="connsiteX8" fmla="*/ 2020204 w 8447993"/>
              <a:gd name="connsiteY8" fmla="*/ 8899117 h 8937050"/>
              <a:gd name="connsiteX9" fmla="*/ 2211655 w 8447993"/>
              <a:gd name="connsiteY9" fmla="*/ 8869663 h 8937050"/>
              <a:gd name="connsiteX10" fmla="*/ 2411139 w 8447993"/>
              <a:gd name="connsiteY10" fmla="*/ 8840208 h 8937050"/>
              <a:gd name="connsiteX11" fmla="*/ 2594557 w 8447993"/>
              <a:gd name="connsiteY11" fmla="*/ 8804061 h 8937050"/>
              <a:gd name="connsiteX12" fmla="*/ 2771282 w 8447993"/>
              <a:gd name="connsiteY12" fmla="*/ 8758541 h 8937050"/>
              <a:gd name="connsiteX13" fmla="*/ 2925245 w 8447993"/>
              <a:gd name="connsiteY13" fmla="*/ 8714360 h 8937050"/>
              <a:gd name="connsiteX14" fmla="*/ 3072515 w 8447993"/>
              <a:gd name="connsiteY14" fmla="*/ 8670179 h 8937050"/>
              <a:gd name="connsiteX15" fmla="*/ 3464939 w 8447993"/>
              <a:gd name="connsiteY15" fmla="*/ 8524807 h 8937050"/>
              <a:gd name="connsiteX16" fmla="*/ 3629464 w 8447993"/>
              <a:gd name="connsiteY16" fmla="*/ 8454629 h 8937050"/>
              <a:gd name="connsiteX17" fmla="*/ 3804848 w 8447993"/>
              <a:gd name="connsiteY17" fmla="*/ 8371624 h 8937050"/>
              <a:gd name="connsiteX18" fmla="*/ 3960151 w 8447993"/>
              <a:gd name="connsiteY18" fmla="*/ 8287278 h 8937050"/>
              <a:gd name="connsiteX19" fmla="*/ 4291769 w 8447993"/>
              <a:gd name="connsiteY19" fmla="*/ 8095232 h 8937050"/>
              <a:gd name="connsiteX20" fmla="*/ 4575263 w 8447993"/>
              <a:gd name="connsiteY20" fmla="*/ 7905611 h 8937050"/>
              <a:gd name="connsiteX21" fmla="*/ 4921338 w 8447993"/>
              <a:gd name="connsiteY21" fmla="*/ 7624796 h 8937050"/>
              <a:gd name="connsiteX22" fmla="*/ 5231745 w 8447993"/>
              <a:gd name="connsiteY22" fmla="*/ 7360943 h 8937050"/>
              <a:gd name="connsiteX23" fmla="*/ 8447993 w 8447993"/>
              <a:gd name="connsiteY23" fmla="*/ 4469684 h 8937050"/>
              <a:gd name="connsiteX24" fmla="*/ 5292472 w 8447993"/>
              <a:gd name="connsiteY24" fmla="*/ 1629824 h 8937050"/>
              <a:gd name="connsiteX25" fmla="*/ 4816563 w 8447993"/>
              <a:gd name="connsiteY25" fmla="*/ 1208120 h 8937050"/>
              <a:gd name="connsiteX26" fmla="*/ 4580022 w 8447993"/>
              <a:gd name="connsiteY26" fmla="*/ 1036243 h 8937050"/>
              <a:gd name="connsiteX27" fmla="*/ 4348786 w 8447993"/>
              <a:gd name="connsiteY27" fmla="*/ 875041 h 8937050"/>
              <a:gd name="connsiteX28" fmla="*/ 4194444 w 8447993"/>
              <a:gd name="connsiteY28" fmla="*/ 776514 h 8937050"/>
              <a:gd name="connsiteX29" fmla="*/ 3996298 w 8447993"/>
              <a:gd name="connsiteY29" fmla="*/ 662714 h 8937050"/>
              <a:gd name="connsiteX30" fmla="*/ 3828946 w 8447993"/>
              <a:gd name="connsiteY30" fmla="*/ 570336 h 8937050"/>
              <a:gd name="connsiteX31" fmla="*/ 3667471 w 8447993"/>
              <a:gd name="connsiteY31" fmla="*/ 490576 h 8937050"/>
              <a:gd name="connsiteX32" fmla="*/ 3428640 w 8447993"/>
              <a:gd name="connsiteY32" fmla="*/ 393612 h 8937050"/>
              <a:gd name="connsiteX33" fmla="*/ 3195686 w 8447993"/>
              <a:gd name="connsiteY33" fmla="*/ 299895 h 8937050"/>
              <a:gd name="connsiteX34" fmla="*/ 2962732 w 8447993"/>
              <a:gd name="connsiteY34" fmla="*/ 224921 h 8937050"/>
              <a:gd name="connsiteX35" fmla="*/ 2779314 w 8447993"/>
              <a:gd name="connsiteY35" fmla="*/ 172707 h 8937050"/>
              <a:gd name="connsiteX36" fmla="*/ 2587863 w 8447993"/>
              <a:gd name="connsiteY36" fmla="*/ 127188 h 8937050"/>
              <a:gd name="connsiteX37" fmla="*/ 2396412 w 8447993"/>
              <a:gd name="connsiteY37" fmla="*/ 88362 h 8937050"/>
              <a:gd name="connsiteX38" fmla="*/ 2214333 w 8447993"/>
              <a:gd name="connsiteY38" fmla="*/ 57570 h 8937050"/>
              <a:gd name="connsiteX39" fmla="*/ 2020205 w 8447993"/>
              <a:gd name="connsiteY39" fmla="*/ 33471 h 8937050"/>
              <a:gd name="connsiteX40" fmla="*/ 1828755 w 8447993"/>
              <a:gd name="connsiteY40" fmla="*/ 14728 h 8937050"/>
              <a:gd name="connsiteX41" fmla="*/ 1680145 w 8447993"/>
              <a:gd name="connsiteY41" fmla="*/ 8034 h 8937050"/>
              <a:gd name="connsiteX42" fmla="*/ 1530198 w 8447993"/>
              <a:gd name="connsiteY42" fmla="*/ 0 h 8937050"/>
              <a:gd name="connsiteX43" fmla="*/ 1408365 w 8447993"/>
              <a:gd name="connsiteY43" fmla="*/ 1 h 8937050"/>
              <a:gd name="connsiteX44" fmla="*/ 1250385 w 8447993"/>
              <a:gd name="connsiteY44" fmla="*/ 2678 h 8937050"/>
              <a:gd name="connsiteX45" fmla="*/ 1124536 w 8447993"/>
              <a:gd name="connsiteY45" fmla="*/ 5354 h 8937050"/>
              <a:gd name="connsiteX46" fmla="*/ 1004042 w 8447993"/>
              <a:gd name="connsiteY46" fmla="*/ 10711 h 8937050"/>
              <a:gd name="connsiteX47" fmla="*/ 870161 w 8447993"/>
              <a:gd name="connsiteY47" fmla="*/ 20083 h 8937050"/>
              <a:gd name="connsiteX48" fmla="*/ 733601 w 8447993"/>
              <a:gd name="connsiteY48" fmla="*/ 33471 h 8937050"/>
              <a:gd name="connsiteX49" fmla="*/ 598381 w 8447993"/>
              <a:gd name="connsiteY49" fmla="*/ 49537 h 8937050"/>
              <a:gd name="connsiteX50" fmla="*/ 475210 w 8447993"/>
              <a:gd name="connsiteY50" fmla="*/ 70958 h 8937050"/>
              <a:gd name="connsiteX51" fmla="*/ 377475 w 8447993"/>
              <a:gd name="connsiteY51" fmla="*/ 88363 h 8937050"/>
              <a:gd name="connsiteX52" fmla="*/ 0 w 8447993"/>
              <a:gd name="connsiteY52" fmla="*/ 175948 h 8937050"/>
              <a:gd name="connsiteX53" fmla="*/ 165943 w 8447993"/>
              <a:gd name="connsiteY53" fmla="*/ 219567 h 8937050"/>
              <a:gd name="connsiteX54" fmla="*/ 291791 w 8447993"/>
              <a:gd name="connsiteY54" fmla="*/ 259731 h 8937050"/>
              <a:gd name="connsiteX55" fmla="*/ 405590 w 8447993"/>
              <a:gd name="connsiteY55" fmla="*/ 295879 h 8937050"/>
              <a:gd name="connsiteX56" fmla="*/ 493952 w 8447993"/>
              <a:gd name="connsiteY56" fmla="*/ 328011 h 8937050"/>
              <a:gd name="connsiteX57" fmla="*/ 622479 w 8447993"/>
              <a:gd name="connsiteY57" fmla="*/ 378887 h 8937050"/>
              <a:gd name="connsiteX58" fmla="*/ 745650 w 8447993"/>
              <a:gd name="connsiteY58" fmla="*/ 432438 h 8937050"/>
              <a:gd name="connsiteX59" fmla="*/ 874177 w 8447993"/>
              <a:gd name="connsiteY59" fmla="*/ 487330 h 8937050"/>
              <a:gd name="connsiteX60" fmla="*/ 985299 w 8447993"/>
              <a:gd name="connsiteY60" fmla="*/ 543561 h 8937050"/>
              <a:gd name="connsiteX61" fmla="*/ 1087049 w 8447993"/>
              <a:gd name="connsiteY61" fmla="*/ 595774 h 8937050"/>
              <a:gd name="connsiteX62" fmla="*/ 1188800 w 8447993"/>
              <a:gd name="connsiteY62" fmla="*/ 652005 h 8937050"/>
              <a:gd name="connsiteX63" fmla="*/ 1287872 w 8447993"/>
              <a:gd name="connsiteY63" fmla="*/ 708234 h 8937050"/>
              <a:gd name="connsiteX64" fmla="*/ 1400332 w 8447993"/>
              <a:gd name="connsiteY64" fmla="*/ 775175 h 8937050"/>
              <a:gd name="connsiteX65" fmla="*/ 1528859 w 8447993"/>
              <a:gd name="connsiteY65" fmla="*/ 854165 h 8937050"/>
              <a:gd name="connsiteX66" fmla="*/ 1650691 w 8447993"/>
              <a:gd name="connsiteY66" fmla="*/ 937173 h 8937050"/>
              <a:gd name="connsiteX67" fmla="*/ 1759135 w 8447993"/>
              <a:gd name="connsiteY67" fmla="*/ 1017501 h 8937050"/>
              <a:gd name="connsiteX68" fmla="*/ 1870257 w 8447993"/>
              <a:gd name="connsiteY68" fmla="*/ 1097831 h 8937050"/>
              <a:gd name="connsiteX69" fmla="*/ 1965313 w 8447993"/>
              <a:gd name="connsiteY69" fmla="*/ 1171465 h 8937050"/>
              <a:gd name="connsiteX70" fmla="*/ 2048320 w 8447993"/>
              <a:gd name="connsiteY70" fmla="*/ 1237068 h 8937050"/>
              <a:gd name="connsiteX71" fmla="*/ 2132666 w 8447993"/>
              <a:gd name="connsiteY71" fmla="*/ 1310702 h 8937050"/>
              <a:gd name="connsiteX72" fmla="*/ 2208977 w 8447993"/>
              <a:gd name="connsiteY72" fmla="*/ 1374966 h 8937050"/>
              <a:gd name="connsiteX73" fmla="*/ 2308050 w 8447993"/>
              <a:gd name="connsiteY73" fmla="*/ 1464666 h 8937050"/>
              <a:gd name="connsiteX74" fmla="*/ 3520752 w 8447993"/>
              <a:gd name="connsiteY74" fmla="*/ 2558739 h 8937050"/>
              <a:gd name="connsiteX75" fmla="*/ 5650426 w 8447993"/>
              <a:gd name="connsiteY75" fmla="*/ 4468912 h 8937050"/>
              <a:gd name="connsiteX76" fmla="*/ 3555025 w 8447993"/>
              <a:gd name="connsiteY7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959862 w 8447993"/>
              <a:gd name="connsiteY3" fmla="*/ 8915182 h 8937050"/>
              <a:gd name="connsiteX4" fmla="*/ 1194153 w 8447993"/>
              <a:gd name="connsiteY4" fmla="*/ 8931248 h 8937050"/>
              <a:gd name="connsiteX5" fmla="*/ 1406579 w 8447993"/>
              <a:gd name="connsiteY5" fmla="*/ 8937050 h 8937050"/>
              <a:gd name="connsiteX6" fmla="*/ 1618560 w 8447993"/>
              <a:gd name="connsiteY6" fmla="*/ 8927232 h 8937050"/>
              <a:gd name="connsiteX7" fmla="*/ 1814026 w 8447993"/>
              <a:gd name="connsiteY7" fmla="*/ 8916521 h 8937050"/>
              <a:gd name="connsiteX8" fmla="*/ 2020204 w 8447993"/>
              <a:gd name="connsiteY8" fmla="*/ 8899117 h 8937050"/>
              <a:gd name="connsiteX9" fmla="*/ 2211655 w 8447993"/>
              <a:gd name="connsiteY9" fmla="*/ 8869663 h 8937050"/>
              <a:gd name="connsiteX10" fmla="*/ 2411139 w 8447993"/>
              <a:gd name="connsiteY10" fmla="*/ 8840208 h 8937050"/>
              <a:gd name="connsiteX11" fmla="*/ 2594557 w 8447993"/>
              <a:gd name="connsiteY11" fmla="*/ 8804061 h 8937050"/>
              <a:gd name="connsiteX12" fmla="*/ 2771282 w 8447993"/>
              <a:gd name="connsiteY12" fmla="*/ 8758541 h 8937050"/>
              <a:gd name="connsiteX13" fmla="*/ 2925245 w 8447993"/>
              <a:gd name="connsiteY13" fmla="*/ 8714360 h 8937050"/>
              <a:gd name="connsiteX14" fmla="*/ 3072515 w 8447993"/>
              <a:gd name="connsiteY14" fmla="*/ 8670179 h 8937050"/>
              <a:gd name="connsiteX15" fmla="*/ 3464939 w 8447993"/>
              <a:gd name="connsiteY15" fmla="*/ 8524807 h 8937050"/>
              <a:gd name="connsiteX16" fmla="*/ 3629464 w 8447993"/>
              <a:gd name="connsiteY16" fmla="*/ 8454629 h 8937050"/>
              <a:gd name="connsiteX17" fmla="*/ 3804848 w 8447993"/>
              <a:gd name="connsiteY17" fmla="*/ 8371624 h 8937050"/>
              <a:gd name="connsiteX18" fmla="*/ 3960151 w 8447993"/>
              <a:gd name="connsiteY18" fmla="*/ 8287278 h 8937050"/>
              <a:gd name="connsiteX19" fmla="*/ 4291769 w 8447993"/>
              <a:gd name="connsiteY19" fmla="*/ 8095232 h 8937050"/>
              <a:gd name="connsiteX20" fmla="*/ 4575263 w 8447993"/>
              <a:gd name="connsiteY20" fmla="*/ 7905611 h 8937050"/>
              <a:gd name="connsiteX21" fmla="*/ 4921338 w 8447993"/>
              <a:gd name="connsiteY21" fmla="*/ 7624796 h 8937050"/>
              <a:gd name="connsiteX22" fmla="*/ 5231745 w 8447993"/>
              <a:gd name="connsiteY22" fmla="*/ 7360943 h 8937050"/>
              <a:gd name="connsiteX23" fmla="*/ 8447993 w 8447993"/>
              <a:gd name="connsiteY23" fmla="*/ 4469684 h 8937050"/>
              <a:gd name="connsiteX24" fmla="*/ 5292472 w 8447993"/>
              <a:gd name="connsiteY24" fmla="*/ 1629824 h 8937050"/>
              <a:gd name="connsiteX25" fmla="*/ 4816563 w 8447993"/>
              <a:gd name="connsiteY25" fmla="*/ 1208120 h 8937050"/>
              <a:gd name="connsiteX26" fmla="*/ 4580022 w 8447993"/>
              <a:gd name="connsiteY26" fmla="*/ 1036243 h 8937050"/>
              <a:gd name="connsiteX27" fmla="*/ 4348786 w 8447993"/>
              <a:gd name="connsiteY27" fmla="*/ 875041 h 8937050"/>
              <a:gd name="connsiteX28" fmla="*/ 4194444 w 8447993"/>
              <a:gd name="connsiteY28" fmla="*/ 776514 h 8937050"/>
              <a:gd name="connsiteX29" fmla="*/ 3996298 w 8447993"/>
              <a:gd name="connsiteY29" fmla="*/ 662714 h 8937050"/>
              <a:gd name="connsiteX30" fmla="*/ 3828946 w 8447993"/>
              <a:gd name="connsiteY30" fmla="*/ 570336 h 8937050"/>
              <a:gd name="connsiteX31" fmla="*/ 3667471 w 8447993"/>
              <a:gd name="connsiteY31" fmla="*/ 490576 h 8937050"/>
              <a:gd name="connsiteX32" fmla="*/ 3428640 w 8447993"/>
              <a:gd name="connsiteY32" fmla="*/ 393612 h 8937050"/>
              <a:gd name="connsiteX33" fmla="*/ 3195686 w 8447993"/>
              <a:gd name="connsiteY33" fmla="*/ 299895 h 8937050"/>
              <a:gd name="connsiteX34" fmla="*/ 2962732 w 8447993"/>
              <a:gd name="connsiteY34" fmla="*/ 224921 h 8937050"/>
              <a:gd name="connsiteX35" fmla="*/ 2779314 w 8447993"/>
              <a:gd name="connsiteY35" fmla="*/ 172707 h 8937050"/>
              <a:gd name="connsiteX36" fmla="*/ 2587863 w 8447993"/>
              <a:gd name="connsiteY36" fmla="*/ 127188 h 8937050"/>
              <a:gd name="connsiteX37" fmla="*/ 2396412 w 8447993"/>
              <a:gd name="connsiteY37" fmla="*/ 88362 h 8937050"/>
              <a:gd name="connsiteX38" fmla="*/ 2214333 w 8447993"/>
              <a:gd name="connsiteY38" fmla="*/ 57570 h 8937050"/>
              <a:gd name="connsiteX39" fmla="*/ 2020205 w 8447993"/>
              <a:gd name="connsiteY39" fmla="*/ 33471 h 8937050"/>
              <a:gd name="connsiteX40" fmla="*/ 1828755 w 8447993"/>
              <a:gd name="connsiteY40" fmla="*/ 14728 h 8937050"/>
              <a:gd name="connsiteX41" fmla="*/ 1680145 w 8447993"/>
              <a:gd name="connsiteY41" fmla="*/ 8034 h 8937050"/>
              <a:gd name="connsiteX42" fmla="*/ 1530198 w 8447993"/>
              <a:gd name="connsiteY42" fmla="*/ 0 h 8937050"/>
              <a:gd name="connsiteX43" fmla="*/ 1408365 w 8447993"/>
              <a:gd name="connsiteY43" fmla="*/ 1 h 8937050"/>
              <a:gd name="connsiteX44" fmla="*/ 1250385 w 8447993"/>
              <a:gd name="connsiteY44" fmla="*/ 2678 h 8937050"/>
              <a:gd name="connsiteX45" fmla="*/ 1124536 w 8447993"/>
              <a:gd name="connsiteY45" fmla="*/ 5354 h 8937050"/>
              <a:gd name="connsiteX46" fmla="*/ 1004042 w 8447993"/>
              <a:gd name="connsiteY46" fmla="*/ 10711 h 8937050"/>
              <a:gd name="connsiteX47" fmla="*/ 870161 w 8447993"/>
              <a:gd name="connsiteY47" fmla="*/ 20083 h 8937050"/>
              <a:gd name="connsiteX48" fmla="*/ 733601 w 8447993"/>
              <a:gd name="connsiteY48" fmla="*/ 33471 h 8937050"/>
              <a:gd name="connsiteX49" fmla="*/ 598381 w 8447993"/>
              <a:gd name="connsiteY49" fmla="*/ 49537 h 8937050"/>
              <a:gd name="connsiteX50" fmla="*/ 475210 w 8447993"/>
              <a:gd name="connsiteY50" fmla="*/ 70958 h 8937050"/>
              <a:gd name="connsiteX51" fmla="*/ 377475 w 8447993"/>
              <a:gd name="connsiteY51" fmla="*/ 88363 h 8937050"/>
              <a:gd name="connsiteX52" fmla="*/ 0 w 8447993"/>
              <a:gd name="connsiteY52" fmla="*/ 175948 h 8937050"/>
              <a:gd name="connsiteX53" fmla="*/ 165943 w 8447993"/>
              <a:gd name="connsiteY53" fmla="*/ 219567 h 8937050"/>
              <a:gd name="connsiteX54" fmla="*/ 291791 w 8447993"/>
              <a:gd name="connsiteY54" fmla="*/ 259731 h 8937050"/>
              <a:gd name="connsiteX55" fmla="*/ 405590 w 8447993"/>
              <a:gd name="connsiteY55" fmla="*/ 295879 h 8937050"/>
              <a:gd name="connsiteX56" fmla="*/ 493952 w 8447993"/>
              <a:gd name="connsiteY56" fmla="*/ 328011 h 8937050"/>
              <a:gd name="connsiteX57" fmla="*/ 622479 w 8447993"/>
              <a:gd name="connsiteY57" fmla="*/ 378887 h 8937050"/>
              <a:gd name="connsiteX58" fmla="*/ 745650 w 8447993"/>
              <a:gd name="connsiteY58" fmla="*/ 432438 h 8937050"/>
              <a:gd name="connsiteX59" fmla="*/ 874177 w 8447993"/>
              <a:gd name="connsiteY59" fmla="*/ 487330 h 8937050"/>
              <a:gd name="connsiteX60" fmla="*/ 985299 w 8447993"/>
              <a:gd name="connsiteY60" fmla="*/ 543561 h 8937050"/>
              <a:gd name="connsiteX61" fmla="*/ 1087049 w 8447993"/>
              <a:gd name="connsiteY61" fmla="*/ 595774 h 8937050"/>
              <a:gd name="connsiteX62" fmla="*/ 1188800 w 8447993"/>
              <a:gd name="connsiteY62" fmla="*/ 652005 h 8937050"/>
              <a:gd name="connsiteX63" fmla="*/ 1287872 w 8447993"/>
              <a:gd name="connsiteY63" fmla="*/ 708234 h 8937050"/>
              <a:gd name="connsiteX64" fmla="*/ 1400332 w 8447993"/>
              <a:gd name="connsiteY64" fmla="*/ 775175 h 8937050"/>
              <a:gd name="connsiteX65" fmla="*/ 1528859 w 8447993"/>
              <a:gd name="connsiteY65" fmla="*/ 854165 h 8937050"/>
              <a:gd name="connsiteX66" fmla="*/ 1650691 w 8447993"/>
              <a:gd name="connsiteY66" fmla="*/ 937173 h 8937050"/>
              <a:gd name="connsiteX67" fmla="*/ 1759135 w 8447993"/>
              <a:gd name="connsiteY67" fmla="*/ 1017501 h 8937050"/>
              <a:gd name="connsiteX68" fmla="*/ 1870257 w 8447993"/>
              <a:gd name="connsiteY68" fmla="*/ 1097831 h 8937050"/>
              <a:gd name="connsiteX69" fmla="*/ 1965313 w 8447993"/>
              <a:gd name="connsiteY69" fmla="*/ 1171465 h 8937050"/>
              <a:gd name="connsiteX70" fmla="*/ 2048320 w 8447993"/>
              <a:gd name="connsiteY70" fmla="*/ 1237068 h 8937050"/>
              <a:gd name="connsiteX71" fmla="*/ 2132666 w 8447993"/>
              <a:gd name="connsiteY71" fmla="*/ 1310702 h 8937050"/>
              <a:gd name="connsiteX72" fmla="*/ 2208977 w 8447993"/>
              <a:gd name="connsiteY72" fmla="*/ 1374966 h 8937050"/>
              <a:gd name="connsiteX73" fmla="*/ 2308050 w 8447993"/>
              <a:gd name="connsiteY73" fmla="*/ 1464666 h 8937050"/>
              <a:gd name="connsiteX74" fmla="*/ 3520752 w 8447993"/>
              <a:gd name="connsiteY74" fmla="*/ 2558739 h 8937050"/>
              <a:gd name="connsiteX75" fmla="*/ 5650426 w 8447993"/>
              <a:gd name="connsiteY75" fmla="*/ 4468912 h 8937050"/>
              <a:gd name="connsiteX76" fmla="*/ 3555025 w 8447993"/>
              <a:gd name="connsiteY7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076338 w 8447993"/>
              <a:gd name="connsiteY3" fmla="*/ 8775946 h 8937050"/>
              <a:gd name="connsiteX4" fmla="*/ 959862 w 8447993"/>
              <a:gd name="connsiteY4" fmla="*/ 8915182 h 8937050"/>
              <a:gd name="connsiteX5" fmla="*/ 1194153 w 8447993"/>
              <a:gd name="connsiteY5" fmla="*/ 8931248 h 8937050"/>
              <a:gd name="connsiteX6" fmla="*/ 1406579 w 8447993"/>
              <a:gd name="connsiteY6" fmla="*/ 8937050 h 8937050"/>
              <a:gd name="connsiteX7" fmla="*/ 1618560 w 8447993"/>
              <a:gd name="connsiteY7" fmla="*/ 8927232 h 8937050"/>
              <a:gd name="connsiteX8" fmla="*/ 1814026 w 8447993"/>
              <a:gd name="connsiteY8" fmla="*/ 8916521 h 8937050"/>
              <a:gd name="connsiteX9" fmla="*/ 2020204 w 8447993"/>
              <a:gd name="connsiteY9" fmla="*/ 8899117 h 8937050"/>
              <a:gd name="connsiteX10" fmla="*/ 2211655 w 8447993"/>
              <a:gd name="connsiteY10" fmla="*/ 8869663 h 8937050"/>
              <a:gd name="connsiteX11" fmla="*/ 2411139 w 8447993"/>
              <a:gd name="connsiteY11" fmla="*/ 8840208 h 8937050"/>
              <a:gd name="connsiteX12" fmla="*/ 2594557 w 8447993"/>
              <a:gd name="connsiteY12" fmla="*/ 8804061 h 8937050"/>
              <a:gd name="connsiteX13" fmla="*/ 2771282 w 8447993"/>
              <a:gd name="connsiteY13" fmla="*/ 8758541 h 8937050"/>
              <a:gd name="connsiteX14" fmla="*/ 2925245 w 8447993"/>
              <a:gd name="connsiteY14" fmla="*/ 8714360 h 8937050"/>
              <a:gd name="connsiteX15" fmla="*/ 3072515 w 8447993"/>
              <a:gd name="connsiteY15" fmla="*/ 8670179 h 8937050"/>
              <a:gd name="connsiteX16" fmla="*/ 3464939 w 8447993"/>
              <a:gd name="connsiteY16" fmla="*/ 8524807 h 8937050"/>
              <a:gd name="connsiteX17" fmla="*/ 3629464 w 8447993"/>
              <a:gd name="connsiteY17" fmla="*/ 8454629 h 8937050"/>
              <a:gd name="connsiteX18" fmla="*/ 3804848 w 8447993"/>
              <a:gd name="connsiteY18" fmla="*/ 8371624 h 8937050"/>
              <a:gd name="connsiteX19" fmla="*/ 3960151 w 8447993"/>
              <a:gd name="connsiteY19" fmla="*/ 8287278 h 8937050"/>
              <a:gd name="connsiteX20" fmla="*/ 4291769 w 8447993"/>
              <a:gd name="connsiteY20" fmla="*/ 8095232 h 8937050"/>
              <a:gd name="connsiteX21" fmla="*/ 4575263 w 8447993"/>
              <a:gd name="connsiteY21" fmla="*/ 7905611 h 8937050"/>
              <a:gd name="connsiteX22" fmla="*/ 4921338 w 8447993"/>
              <a:gd name="connsiteY22" fmla="*/ 7624796 h 8937050"/>
              <a:gd name="connsiteX23" fmla="*/ 5231745 w 8447993"/>
              <a:gd name="connsiteY23" fmla="*/ 7360943 h 8937050"/>
              <a:gd name="connsiteX24" fmla="*/ 8447993 w 8447993"/>
              <a:gd name="connsiteY24" fmla="*/ 4469684 h 8937050"/>
              <a:gd name="connsiteX25" fmla="*/ 5292472 w 8447993"/>
              <a:gd name="connsiteY25" fmla="*/ 1629824 h 8937050"/>
              <a:gd name="connsiteX26" fmla="*/ 4816563 w 8447993"/>
              <a:gd name="connsiteY26" fmla="*/ 1208120 h 8937050"/>
              <a:gd name="connsiteX27" fmla="*/ 4580022 w 8447993"/>
              <a:gd name="connsiteY27" fmla="*/ 1036243 h 8937050"/>
              <a:gd name="connsiteX28" fmla="*/ 4348786 w 8447993"/>
              <a:gd name="connsiteY28" fmla="*/ 875041 h 8937050"/>
              <a:gd name="connsiteX29" fmla="*/ 4194444 w 8447993"/>
              <a:gd name="connsiteY29" fmla="*/ 776514 h 8937050"/>
              <a:gd name="connsiteX30" fmla="*/ 3996298 w 8447993"/>
              <a:gd name="connsiteY30" fmla="*/ 662714 h 8937050"/>
              <a:gd name="connsiteX31" fmla="*/ 3828946 w 8447993"/>
              <a:gd name="connsiteY31" fmla="*/ 570336 h 8937050"/>
              <a:gd name="connsiteX32" fmla="*/ 3667471 w 8447993"/>
              <a:gd name="connsiteY32" fmla="*/ 490576 h 8937050"/>
              <a:gd name="connsiteX33" fmla="*/ 3428640 w 8447993"/>
              <a:gd name="connsiteY33" fmla="*/ 393612 h 8937050"/>
              <a:gd name="connsiteX34" fmla="*/ 3195686 w 8447993"/>
              <a:gd name="connsiteY34" fmla="*/ 299895 h 8937050"/>
              <a:gd name="connsiteX35" fmla="*/ 2962732 w 8447993"/>
              <a:gd name="connsiteY35" fmla="*/ 224921 h 8937050"/>
              <a:gd name="connsiteX36" fmla="*/ 2779314 w 8447993"/>
              <a:gd name="connsiteY36" fmla="*/ 172707 h 8937050"/>
              <a:gd name="connsiteX37" fmla="*/ 2587863 w 8447993"/>
              <a:gd name="connsiteY37" fmla="*/ 127188 h 8937050"/>
              <a:gd name="connsiteX38" fmla="*/ 2396412 w 8447993"/>
              <a:gd name="connsiteY38" fmla="*/ 88362 h 8937050"/>
              <a:gd name="connsiteX39" fmla="*/ 2214333 w 8447993"/>
              <a:gd name="connsiteY39" fmla="*/ 57570 h 8937050"/>
              <a:gd name="connsiteX40" fmla="*/ 2020205 w 8447993"/>
              <a:gd name="connsiteY40" fmla="*/ 33471 h 8937050"/>
              <a:gd name="connsiteX41" fmla="*/ 1828755 w 8447993"/>
              <a:gd name="connsiteY41" fmla="*/ 14728 h 8937050"/>
              <a:gd name="connsiteX42" fmla="*/ 1680145 w 8447993"/>
              <a:gd name="connsiteY42" fmla="*/ 8034 h 8937050"/>
              <a:gd name="connsiteX43" fmla="*/ 1530198 w 8447993"/>
              <a:gd name="connsiteY43" fmla="*/ 0 h 8937050"/>
              <a:gd name="connsiteX44" fmla="*/ 1408365 w 8447993"/>
              <a:gd name="connsiteY44" fmla="*/ 1 h 8937050"/>
              <a:gd name="connsiteX45" fmla="*/ 1250385 w 8447993"/>
              <a:gd name="connsiteY45" fmla="*/ 2678 h 8937050"/>
              <a:gd name="connsiteX46" fmla="*/ 1124536 w 8447993"/>
              <a:gd name="connsiteY46" fmla="*/ 5354 h 8937050"/>
              <a:gd name="connsiteX47" fmla="*/ 1004042 w 8447993"/>
              <a:gd name="connsiteY47" fmla="*/ 10711 h 8937050"/>
              <a:gd name="connsiteX48" fmla="*/ 870161 w 8447993"/>
              <a:gd name="connsiteY48" fmla="*/ 20083 h 8937050"/>
              <a:gd name="connsiteX49" fmla="*/ 733601 w 8447993"/>
              <a:gd name="connsiteY49" fmla="*/ 33471 h 8937050"/>
              <a:gd name="connsiteX50" fmla="*/ 598381 w 8447993"/>
              <a:gd name="connsiteY50" fmla="*/ 49537 h 8937050"/>
              <a:gd name="connsiteX51" fmla="*/ 475210 w 8447993"/>
              <a:gd name="connsiteY51" fmla="*/ 70958 h 8937050"/>
              <a:gd name="connsiteX52" fmla="*/ 377475 w 8447993"/>
              <a:gd name="connsiteY52" fmla="*/ 88363 h 8937050"/>
              <a:gd name="connsiteX53" fmla="*/ 0 w 8447993"/>
              <a:gd name="connsiteY53" fmla="*/ 175948 h 8937050"/>
              <a:gd name="connsiteX54" fmla="*/ 165943 w 8447993"/>
              <a:gd name="connsiteY54" fmla="*/ 219567 h 8937050"/>
              <a:gd name="connsiteX55" fmla="*/ 291791 w 8447993"/>
              <a:gd name="connsiteY55" fmla="*/ 259731 h 8937050"/>
              <a:gd name="connsiteX56" fmla="*/ 405590 w 8447993"/>
              <a:gd name="connsiteY56" fmla="*/ 295879 h 8937050"/>
              <a:gd name="connsiteX57" fmla="*/ 493952 w 8447993"/>
              <a:gd name="connsiteY57" fmla="*/ 328011 h 8937050"/>
              <a:gd name="connsiteX58" fmla="*/ 622479 w 8447993"/>
              <a:gd name="connsiteY58" fmla="*/ 378887 h 8937050"/>
              <a:gd name="connsiteX59" fmla="*/ 745650 w 8447993"/>
              <a:gd name="connsiteY59" fmla="*/ 432438 h 8937050"/>
              <a:gd name="connsiteX60" fmla="*/ 874177 w 8447993"/>
              <a:gd name="connsiteY60" fmla="*/ 487330 h 8937050"/>
              <a:gd name="connsiteX61" fmla="*/ 985299 w 8447993"/>
              <a:gd name="connsiteY61" fmla="*/ 543561 h 8937050"/>
              <a:gd name="connsiteX62" fmla="*/ 1087049 w 8447993"/>
              <a:gd name="connsiteY62" fmla="*/ 595774 h 8937050"/>
              <a:gd name="connsiteX63" fmla="*/ 1188800 w 8447993"/>
              <a:gd name="connsiteY63" fmla="*/ 652005 h 8937050"/>
              <a:gd name="connsiteX64" fmla="*/ 1287872 w 8447993"/>
              <a:gd name="connsiteY64" fmla="*/ 708234 h 8937050"/>
              <a:gd name="connsiteX65" fmla="*/ 1400332 w 8447993"/>
              <a:gd name="connsiteY65" fmla="*/ 775175 h 8937050"/>
              <a:gd name="connsiteX66" fmla="*/ 1528859 w 8447993"/>
              <a:gd name="connsiteY66" fmla="*/ 854165 h 8937050"/>
              <a:gd name="connsiteX67" fmla="*/ 1650691 w 8447993"/>
              <a:gd name="connsiteY67" fmla="*/ 937173 h 8937050"/>
              <a:gd name="connsiteX68" fmla="*/ 1759135 w 8447993"/>
              <a:gd name="connsiteY68" fmla="*/ 1017501 h 8937050"/>
              <a:gd name="connsiteX69" fmla="*/ 1870257 w 8447993"/>
              <a:gd name="connsiteY69" fmla="*/ 1097831 h 8937050"/>
              <a:gd name="connsiteX70" fmla="*/ 1965313 w 8447993"/>
              <a:gd name="connsiteY70" fmla="*/ 1171465 h 8937050"/>
              <a:gd name="connsiteX71" fmla="*/ 2048320 w 8447993"/>
              <a:gd name="connsiteY71" fmla="*/ 1237068 h 8937050"/>
              <a:gd name="connsiteX72" fmla="*/ 2132666 w 8447993"/>
              <a:gd name="connsiteY72" fmla="*/ 1310702 h 8937050"/>
              <a:gd name="connsiteX73" fmla="*/ 2208977 w 8447993"/>
              <a:gd name="connsiteY73" fmla="*/ 1374966 h 8937050"/>
              <a:gd name="connsiteX74" fmla="*/ 2308050 w 8447993"/>
              <a:gd name="connsiteY74" fmla="*/ 1464666 h 8937050"/>
              <a:gd name="connsiteX75" fmla="*/ 3520752 w 8447993"/>
              <a:gd name="connsiteY75" fmla="*/ 2558739 h 8937050"/>
              <a:gd name="connsiteX76" fmla="*/ 5650426 w 8447993"/>
              <a:gd name="connsiteY76" fmla="*/ 4468912 h 8937050"/>
              <a:gd name="connsiteX77" fmla="*/ 3555025 w 8447993"/>
              <a:gd name="connsiteY7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753684 w 8447993"/>
              <a:gd name="connsiteY3" fmla="*/ 8896439 h 8937050"/>
              <a:gd name="connsiteX4" fmla="*/ 959862 w 8447993"/>
              <a:gd name="connsiteY4" fmla="*/ 8915182 h 8937050"/>
              <a:gd name="connsiteX5" fmla="*/ 1194153 w 8447993"/>
              <a:gd name="connsiteY5" fmla="*/ 8931248 h 8937050"/>
              <a:gd name="connsiteX6" fmla="*/ 1406579 w 8447993"/>
              <a:gd name="connsiteY6" fmla="*/ 8937050 h 8937050"/>
              <a:gd name="connsiteX7" fmla="*/ 1618560 w 8447993"/>
              <a:gd name="connsiteY7" fmla="*/ 8927232 h 8937050"/>
              <a:gd name="connsiteX8" fmla="*/ 1814026 w 8447993"/>
              <a:gd name="connsiteY8" fmla="*/ 8916521 h 8937050"/>
              <a:gd name="connsiteX9" fmla="*/ 2020204 w 8447993"/>
              <a:gd name="connsiteY9" fmla="*/ 8899117 h 8937050"/>
              <a:gd name="connsiteX10" fmla="*/ 2211655 w 8447993"/>
              <a:gd name="connsiteY10" fmla="*/ 8869663 h 8937050"/>
              <a:gd name="connsiteX11" fmla="*/ 2411139 w 8447993"/>
              <a:gd name="connsiteY11" fmla="*/ 8840208 h 8937050"/>
              <a:gd name="connsiteX12" fmla="*/ 2594557 w 8447993"/>
              <a:gd name="connsiteY12" fmla="*/ 8804061 h 8937050"/>
              <a:gd name="connsiteX13" fmla="*/ 2771282 w 8447993"/>
              <a:gd name="connsiteY13" fmla="*/ 8758541 h 8937050"/>
              <a:gd name="connsiteX14" fmla="*/ 2925245 w 8447993"/>
              <a:gd name="connsiteY14" fmla="*/ 8714360 h 8937050"/>
              <a:gd name="connsiteX15" fmla="*/ 3072515 w 8447993"/>
              <a:gd name="connsiteY15" fmla="*/ 8670179 h 8937050"/>
              <a:gd name="connsiteX16" fmla="*/ 3464939 w 8447993"/>
              <a:gd name="connsiteY16" fmla="*/ 8524807 h 8937050"/>
              <a:gd name="connsiteX17" fmla="*/ 3629464 w 8447993"/>
              <a:gd name="connsiteY17" fmla="*/ 8454629 h 8937050"/>
              <a:gd name="connsiteX18" fmla="*/ 3804848 w 8447993"/>
              <a:gd name="connsiteY18" fmla="*/ 8371624 h 8937050"/>
              <a:gd name="connsiteX19" fmla="*/ 3960151 w 8447993"/>
              <a:gd name="connsiteY19" fmla="*/ 8287278 h 8937050"/>
              <a:gd name="connsiteX20" fmla="*/ 4291769 w 8447993"/>
              <a:gd name="connsiteY20" fmla="*/ 8095232 h 8937050"/>
              <a:gd name="connsiteX21" fmla="*/ 4575263 w 8447993"/>
              <a:gd name="connsiteY21" fmla="*/ 7905611 h 8937050"/>
              <a:gd name="connsiteX22" fmla="*/ 4921338 w 8447993"/>
              <a:gd name="connsiteY22" fmla="*/ 7624796 h 8937050"/>
              <a:gd name="connsiteX23" fmla="*/ 5231745 w 8447993"/>
              <a:gd name="connsiteY23" fmla="*/ 7360943 h 8937050"/>
              <a:gd name="connsiteX24" fmla="*/ 8447993 w 8447993"/>
              <a:gd name="connsiteY24" fmla="*/ 4469684 h 8937050"/>
              <a:gd name="connsiteX25" fmla="*/ 5292472 w 8447993"/>
              <a:gd name="connsiteY25" fmla="*/ 1629824 h 8937050"/>
              <a:gd name="connsiteX26" fmla="*/ 4816563 w 8447993"/>
              <a:gd name="connsiteY26" fmla="*/ 1208120 h 8937050"/>
              <a:gd name="connsiteX27" fmla="*/ 4580022 w 8447993"/>
              <a:gd name="connsiteY27" fmla="*/ 1036243 h 8937050"/>
              <a:gd name="connsiteX28" fmla="*/ 4348786 w 8447993"/>
              <a:gd name="connsiteY28" fmla="*/ 875041 h 8937050"/>
              <a:gd name="connsiteX29" fmla="*/ 4194444 w 8447993"/>
              <a:gd name="connsiteY29" fmla="*/ 776514 h 8937050"/>
              <a:gd name="connsiteX30" fmla="*/ 3996298 w 8447993"/>
              <a:gd name="connsiteY30" fmla="*/ 662714 h 8937050"/>
              <a:gd name="connsiteX31" fmla="*/ 3828946 w 8447993"/>
              <a:gd name="connsiteY31" fmla="*/ 570336 h 8937050"/>
              <a:gd name="connsiteX32" fmla="*/ 3667471 w 8447993"/>
              <a:gd name="connsiteY32" fmla="*/ 490576 h 8937050"/>
              <a:gd name="connsiteX33" fmla="*/ 3428640 w 8447993"/>
              <a:gd name="connsiteY33" fmla="*/ 393612 h 8937050"/>
              <a:gd name="connsiteX34" fmla="*/ 3195686 w 8447993"/>
              <a:gd name="connsiteY34" fmla="*/ 299895 h 8937050"/>
              <a:gd name="connsiteX35" fmla="*/ 2962732 w 8447993"/>
              <a:gd name="connsiteY35" fmla="*/ 224921 h 8937050"/>
              <a:gd name="connsiteX36" fmla="*/ 2779314 w 8447993"/>
              <a:gd name="connsiteY36" fmla="*/ 172707 h 8937050"/>
              <a:gd name="connsiteX37" fmla="*/ 2587863 w 8447993"/>
              <a:gd name="connsiteY37" fmla="*/ 127188 h 8937050"/>
              <a:gd name="connsiteX38" fmla="*/ 2396412 w 8447993"/>
              <a:gd name="connsiteY38" fmla="*/ 88362 h 8937050"/>
              <a:gd name="connsiteX39" fmla="*/ 2214333 w 8447993"/>
              <a:gd name="connsiteY39" fmla="*/ 57570 h 8937050"/>
              <a:gd name="connsiteX40" fmla="*/ 2020205 w 8447993"/>
              <a:gd name="connsiteY40" fmla="*/ 33471 h 8937050"/>
              <a:gd name="connsiteX41" fmla="*/ 1828755 w 8447993"/>
              <a:gd name="connsiteY41" fmla="*/ 14728 h 8937050"/>
              <a:gd name="connsiteX42" fmla="*/ 1680145 w 8447993"/>
              <a:gd name="connsiteY42" fmla="*/ 8034 h 8937050"/>
              <a:gd name="connsiteX43" fmla="*/ 1530198 w 8447993"/>
              <a:gd name="connsiteY43" fmla="*/ 0 h 8937050"/>
              <a:gd name="connsiteX44" fmla="*/ 1408365 w 8447993"/>
              <a:gd name="connsiteY44" fmla="*/ 1 h 8937050"/>
              <a:gd name="connsiteX45" fmla="*/ 1250385 w 8447993"/>
              <a:gd name="connsiteY45" fmla="*/ 2678 h 8937050"/>
              <a:gd name="connsiteX46" fmla="*/ 1124536 w 8447993"/>
              <a:gd name="connsiteY46" fmla="*/ 5354 h 8937050"/>
              <a:gd name="connsiteX47" fmla="*/ 1004042 w 8447993"/>
              <a:gd name="connsiteY47" fmla="*/ 10711 h 8937050"/>
              <a:gd name="connsiteX48" fmla="*/ 870161 w 8447993"/>
              <a:gd name="connsiteY48" fmla="*/ 20083 h 8937050"/>
              <a:gd name="connsiteX49" fmla="*/ 733601 w 8447993"/>
              <a:gd name="connsiteY49" fmla="*/ 33471 h 8937050"/>
              <a:gd name="connsiteX50" fmla="*/ 598381 w 8447993"/>
              <a:gd name="connsiteY50" fmla="*/ 49537 h 8937050"/>
              <a:gd name="connsiteX51" fmla="*/ 475210 w 8447993"/>
              <a:gd name="connsiteY51" fmla="*/ 70958 h 8937050"/>
              <a:gd name="connsiteX52" fmla="*/ 377475 w 8447993"/>
              <a:gd name="connsiteY52" fmla="*/ 88363 h 8937050"/>
              <a:gd name="connsiteX53" fmla="*/ 0 w 8447993"/>
              <a:gd name="connsiteY53" fmla="*/ 175948 h 8937050"/>
              <a:gd name="connsiteX54" fmla="*/ 165943 w 8447993"/>
              <a:gd name="connsiteY54" fmla="*/ 219567 h 8937050"/>
              <a:gd name="connsiteX55" fmla="*/ 291791 w 8447993"/>
              <a:gd name="connsiteY55" fmla="*/ 259731 h 8937050"/>
              <a:gd name="connsiteX56" fmla="*/ 405590 w 8447993"/>
              <a:gd name="connsiteY56" fmla="*/ 295879 h 8937050"/>
              <a:gd name="connsiteX57" fmla="*/ 493952 w 8447993"/>
              <a:gd name="connsiteY57" fmla="*/ 328011 h 8937050"/>
              <a:gd name="connsiteX58" fmla="*/ 622479 w 8447993"/>
              <a:gd name="connsiteY58" fmla="*/ 378887 h 8937050"/>
              <a:gd name="connsiteX59" fmla="*/ 745650 w 8447993"/>
              <a:gd name="connsiteY59" fmla="*/ 432438 h 8937050"/>
              <a:gd name="connsiteX60" fmla="*/ 874177 w 8447993"/>
              <a:gd name="connsiteY60" fmla="*/ 487330 h 8937050"/>
              <a:gd name="connsiteX61" fmla="*/ 985299 w 8447993"/>
              <a:gd name="connsiteY61" fmla="*/ 543561 h 8937050"/>
              <a:gd name="connsiteX62" fmla="*/ 1087049 w 8447993"/>
              <a:gd name="connsiteY62" fmla="*/ 595774 h 8937050"/>
              <a:gd name="connsiteX63" fmla="*/ 1188800 w 8447993"/>
              <a:gd name="connsiteY63" fmla="*/ 652005 h 8937050"/>
              <a:gd name="connsiteX64" fmla="*/ 1287872 w 8447993"/>
              <a:gd name="connsiteY64" fmla="*/ 708234 h 8937050"/>
              <a:gd name="connsiteX65" fmla="*/ 1400332 w 8447993"/>
              <a:gd name="connsiteY65" fmla="*/ 775175 h 8937050"/>
              <a:gd name="connsiteX66" fmla="*/ 1528859 w 8447993"/>
              <a:gd name="connsiteY66" fmla="*/ 854165 h 8937050"/>
              <a:gd name="connsiteX67" fmla="*/ 1650691 w 8447993"/>
              <a:gd name="connsiteY67" fmla="*/ 937173 h 8937050"/>
              <a:gd name="connsiteX68" fmla="*/ 1759135 w 8447993"/>
              <a:gd name="connsiteY68" fmla="*/ 1017501 h 8937050"/>
              <a:gd name="connsiteX69" fmla="*/ 1870257 w 8447993"/>
              <a:gd name="connsiteY69" fmla="*/ 1097831 h 8937050"/>
              <a:gd name="connsiteX70" fmla="*/ 1965313 w 8447993"/>
              <a:gd name="connsiteY70" fmla="*/ 1171465 h 8937050"/>
              <a:gd name="connsiteX71" fmla="*/ 2048320 w 8447993"/>
              <a:gd name="connsiteY71" fmla="*/ 1237068 h 8937050"/>
              <a:gd name="connsiteX72" fmla="*/ 2132666 w 8447993"/>
              <a:gd name="connsiteY72" fmla="*/ 1310702 h 8937050"/>
              <a:gd name="connsiteX73" fmla="*/ 2208977 w 8447993"/>
              <a:gd name="connsiteY73" fmla="*/ 1374966 h 8937050"/>
              <a:gd name="connsiteX74" fmla="*/ 2308050 w 8447993"/>
              <a:gd name="connsiteY74" fmla="*/ 1464666 h 8937050"/>
              <a:gd name="connsiteX75" fmla="*/ 3520752 w 8447993"/>
              <a:gd name="connsiteY75" fmla="*/ 2558739 h 8937050"/>
              <a:gd name="connsiteX76" fmla="*/ 5650426 w 8447993"/>
              <a:gd name="connsiteY76" fmla="*/ 4468912 h 8937050"/>
              <a:gd name="connsiteX77" fmla="*/ 3555025 w 8447993"/>
              <a:gd name="connsiteY7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887565 w 8447993"/>
              <a:gd name="connsiteY3" fmla="*/ 8766574 h 8937050"/>
              <a:gd name="connsiteX4" fmla="*/ 753684 w 8447993"/>
              <a:gd name="connsiteY4" fmla="*/ 8896439 h 8937050"/>
              <a:gd name="connsiteX5" fmla="*/ 959862 w 8447993"/>
              <a:gd name="connsiteY5" fmla="*/ 8915182 h 8937050"/>
              <a:gd name="connsiteX6" fmla="*/ 1194153 w 8447993"/>
              <a:gd name="connsiteY6" fmla="*/ 8931248 h 8937050"/>
              <a:gd name="connsiteX7" fmla="*/ 1406579 w 8447993"/>
              <a:gd name="connsiteY7" fmla="*/ 8937050 h 8937050"/>
              <a:gd name="connsiteX8" fmla="*/ 1618560 w 8447993"/>
              <a:gd name="connsiteY8" fmla="*/ 8927232 h 8937050"/>
              <a:gd name="connsiteX9" fmla="*/ 1814026 w 8447993"/>
              <a:gd name="connsiteY9" fmla="*/ 8916521 h 8937050"/>
              <a:gd name="connsiteX10" fmla="*/ 2020204 w 8447993"/>
              <a:gd name="connsiteY10" fmla="*/ 8899117 h 8937050"/>
              <a:gd name="connsiteX11" fmla="*/ 2211655 w 8447993"/>
              <a:gd name="connsiteY11" fmla="*/ 8869663 h 8937050"/>
              <a:gd name="connsiteX12" fmla="*/ 2411139 w 8447993"/>
              <a:gd name="connsiteY12" fmla="*/ 8840208 h 8937050"/>
              <a:gd name="connsiteX13" fmla="*/ 2594557 w 8447993"/>
              <a:gd name="connsiteY13" fmla="*/ 8804061 h 8937050"/>
              <a:gd name="connsiteX14" fmla="*/ 2771282 w 8447993"/>
              <a:gd name="connsiteY14" fmla="*/ 8758541 h 8937050"/>
              <a:gd name="connsiteX15" fmla="*/ 2925245 w 8447993"/>
              <a:gd name="connsiteY15" fmla="*/ 8714360 h 8937050"/>
              <a:gd name="connsiteX16" fmla="*/ 3072515 w 8447993"/>
              <a:gd name="connsiteY16" fmla="*/ 8670179 h 8937050"/>
              <a:gd name="connsiteX17" fmla="*/ 3464939 w 8447993"/>
              <a:gd name="connsiteY17" fmla="*/ 8524807 h 8937050"/>
              <a:gd name="connsiteX18" fmla="*/ 3629464 w 8447993"/>
              <a:gd name="connsiteY18" fmla="*/ 8454629 h 8937050"/>
              <a:gd name="connsiteX19" fmla="*/ 3804848 w 8447993"/>
              <a:gd name="connsiteY19" fmla="*/ 8371624 h 8937050"/>
              <a:gd name="connsiteX20" fmla="*/ 3960151 w 8447993"/>
              <a:gd name="connsiteY20" fmla="*/ 8287278 h 8937050"/>
              <a:gd name="connsiteX21" fmla="*/ 4291769 w 8447993"/>
              <a:gd name="connsiteY21" fmla="*/ 8095232 h 8937050"/>
              <a:gd name="connsiteX22" fmla="*/ 4575263 w 8447993"/>
              <a:gd name="connsiteY22" fmla="*/ 7905611 h 8937050"/>
              <a:gd name="connsiteX23" fmla="*/ 4921338 w 8447993"/>
              <a:gd name="connsiteY23" fmla="*/ 7624796 h 8937050"/>
              <a:gd name="connsiteX24" fmla="*/ 5231745 w 8447993"/>
              <a:gd name="connsiteY24" fmla="*/ 7360943 h 8937050"/>
              <a:gd name="connsiteX25" fmla="*/ 8447993 w 8447993"/>
              <a:gd name="connsiteY25" fmla="*/ 4469684 h 8937050"/>
              <a:gd name="connsiteX26" fmla="*/ 5292472 w 8447993"/>
              <a:gd name="connsiteY26" fmla="*/ 1629824 h 8937050"/>
              <a:gd name="connsiteX27" fmla="*/ 4816563 w 8447993"/>
              <a:gd name="connsiteY27" fmla="*/ 1208120 h 8937050"/>
              <a:gd name="connsiteX28" fmla="*/ 4580022 w 8447993"/>
              <a:gd name="connsiteY28" fmla="*/ 1036243 h 8937050"/>
              <a:gd name="connsiteX29" fmla="*/ 4348786 w 8447993"/>
              <a:gd name="connsiteY29" fmla="*/ 875041 h 8937050"/>
              <a:gd name="connsiteX30" fmla="*/ 4194444 w 8447993"/>
              <a:gd name="connsiteY30" fmla="*/ 776514 h 8937050"/>
              <a:gd name="connsiteX31" fmla="*/ 3996298 w 8447993"/>
              <a:gd name="connsiteY31" fmla="*/ 662714 h 8937050"/>
              <a:gd name="connsiteX32" fmla="*/ 3828946 w 8447993"/>
              <a:gd name="connsiteY32" fmla="*/ 570336 h 8937050"/>
              <a:gd name="connsiteX33" fmla="*/ 3667471 w 8447993"/>
              <a:gd name="connsiteY33" fmla="*/ 490576 h 8937050"/>
              <a:gd name="connsiteX34" fmla="*/ 3428640 w 8447993"/>
              <a:gd name="connsiteY34" fmla="*/ 393612 h 8937050"/>
              <a:gd name="connsiteX35" fmla="*/ 3195686 w 8447993"/>
              <a:gd name="connsiteY35" fmla="*/ 299895 h 8937050"/>
              <a:gd name="connsiteX36" fmla="*/ 2962732 w 8447993"/>
              <a:gd name="connsiteY36" fmla="*/ 224921 h 8937050"/>
              <a:gd name="connsiteX37" fmla="*/ 2779314 w 8447993"/>
              <a:gd name="connsiteY37" fmla="*/ 172707 h 8937050"/>
              <a:gd name="connsiteX38" fmla="*/ 2587863 w 8447993"/>
              <a:gd name="connsiteY38" fmla="*/ 127188 h 8937050"/>
              <a:gd name="connsiteX39" fmla="*/ 2396412 w 8447993"/>
              <a:gd name="connsiteY39" fmla="*/ 88362 h 8937050"/>
              <a:gd name="connsiteX40" fmla="*/ 2214333 w 8447993"/>
              <a:gd name="connsiteY40" fmla="*/ 57570 h 8937050"/>
              <a:gd name="connsiteX41" fmla="*/ 2020205 w 8447993"/>
              <a:gd name="connsiteY41" fmla="*/ 33471 h 8937050"/>
              <a:gd name="connsiteX42" fmla="*/ 1828755 w 8447993"/>
              <a:gd name="connsiteY42" fmla="*/ 14728 h 8937050"/>
              <a:gd name="connsiteX43" fmla="*/ 1680145 w 8447993"/>
              <a:gd name="connsiteY43" fmla="*/ 8034 h 8937050"/>
              <a:gd name="connsiteX44" fmla="*/ 1530198 w 8447993"/>
              <a:gd name="connsiteY44" fmla="*/ 0 h 8937050"/>
              <a:gd name="connsiteX45" fmla="*/ 1408365 w 8447993"/>
              <a:gd name="connsiteY45" fmla="*/ 1 h 8937050"/>
              <a:gd name="connsiteX46" fmla="*/ 1250385 w 8447993"/>
              <a:gd name="connsiteY46" fmla="*/ 2678 h 8937050"/>
              <a:gd name="connsiteX47" fmla="*/ 1124536 w 8447993"/>
              <a:gd name="connsiteY47" fmla="*/ 5354 h 8937050"/>
              <a:gd name="connsiteX48" fmla="*/ 1004042 w 8447993"/>
              <a:gd name="connsiteY48" fmla="*/ 10711 h 8937050"/>
              <a:gd name="connsiteX49" fmla="*/ 870161 w 8447993"/>
              <a:gd name="connsiteY49" fmla="*/ 20083 h 8937050"/>
              <a:gd name="connsiteX50" fmla="*/ 733601 w 8447993"/>
              <a:gd name="connsiteY50" fmla="*/ 33471 h 8937050"/>
              <a:gd name="connsiteX51" fmla="*/ 598381 w 8447993"/>
              <a:gd name="connsiteY51" fmla="*/ 49537 h 8937050"/>
              <a:gd name="connsiteX52" fmla="*/ 475210 w 8447993"/>
              <a:gd name="connsiteY52" fmla="*/ 70958 h 8937050"/>
              <a:gd name="connsiteX53" fmla="*/ 377475 w 8447993"/>
              <a:gd name="connsiteY53" fmla="*/ 88363 h 8937050"/>
              <a:gd name="connsiteX54" fmla="*/ 0 w 8447993"/>
              <a:gd name="connsiteY54" fmla="*/ 175948 h 8937050"/>
              <a:gd name="connsiteX55" fmla="*/ 165943 w 8447993"/>
              <a:gd name="connsiteY55" fmla="*/ 219567 h 8937050"/>
              <a:gd name="connsiteX56" fmla="*/ 291791 w 8447993"/>
              <a:gd name="connsiteY56" fmla="*/ 259731 h 8937050"/>
              <a:gd name="connsiteX57" fmla="*/ 405590 w 8447993"/>
              <a:gd name="connsiteY57" fmla="*/ 295879 h 8937050"/>
              <a:gd name="connsiteX58" fmla="*/ 493952 w 8447993"/>
              <a:gd name="connsiteY58" fmla="*/ 328011 h 8937050"/>
              <a:gd name="connsiteX59" fmla="*/ 622479 w 8447993"/>
              <a:gd name="connsiteY59" fmla="*/ 378887 h 8937050"/>
              <a:gd name="connsiteX60" fmla="*/ 745650 w 8447993"/>
              <a:gd name="connsiteY60" fmla="*/ 432438 h 8937050"/>
              <a:gd name="connsiteX61" fmla="*/ 874177 w 8447993"/>
              <a:gd name="connsiteY61" fmla="*/ 487330 h 8937050"/>
              <a:gd name="connsiteX62" fmla="*/ 985299 w 8447993"/>
              <a:gd name="connsiteY62" fmla="*/ 543561 h 8937050"/>
              <a:gd name="connsiteX63" fmla="*/ 1087049 w 8447993"/>
              <a:gd name="connsiteY63" fmla="*/ 595774 h 8937050"/>
              <a:gd name="connsiteX64" fmla="*/ 1188800 w 8447993"/>
              <a:gd name="connsiteY64" fmla="*/ 652005 h 8937050"/>
              <a:gd name="connsiteX65" fmla="*/ 1287872 w 8447993"/>
              <a:gd name="connsiteY65" fmla="*/ 708234 h 8937050"/>
              <a:gd name="connsiteX66" fmla="*/ 1400332 w 8447993"/>
              <a:gd name="connsiteY66" fmla="*/ 775175 h 8937050"/>
              <a:gd name="connsiteX67" fmla="*/ 1528859 w 8447993"/>
              <a:gd name="connsiteY67" fmla="*/ 854165 h 8937050"/>
              <a:gd name="connsiteX68" fmla="*/ 1650691 w 8447993"/>
              <a:gd name="connsiteY68" fmla="*/ 937173 h 8937050"/>
              <a:gd name="connsiteX69" fmla="*/ 1759135 w 8447993"/>
              <a:gd name="connsiteY69" fmla="*/ 1017501 h 8937050"/>
              <a:gd name="connsiteX70" fmla="*/ 1870257 w 8447993"/>
              <a:gd name="connsiteY70" fmla="*/ 1097831 h 8937050"/>
              <a:gd name="connsiteX71" fmla="*/ 1965313 w 8447993"/>
              <a:gd name="connsiteY71" fmla="*/ 1171465 h 8937050"/>
              <a:gd name="connsiteX72" fmla="*/ 2048320 w 8447993"/>
              <a:gd name="connsiteY72" fmla="*/ 1237068 h 8937050"/>
              <a:gd name="connsiteX73" fmla="*/ 2132666 w 8447993"/>
              <a:gd name="connsiteY73" fmla="*/ 1310702 h 8937050"/>
              <a:gd name="connsiteX74" fmla="*/ 2208977 w 8447993"/>
              <a:gd name="connsiteY74" fmla="*/ 1374966 h 8937050"/>
              <a:gd name="connsiteX75" fmla="*/ 2308050 w 8447993"/>
              <a:gd name="connsiteY75" fmla="*/ 1464666 h 8937050"/>
              <a:gd name="connsiteX76" fmla="*/ 3520752 w 8447993"/>
              <a:gd name="connsiteY76" fmla="*/ 2558739 h 8937050"/>
              <a:gd name="connsiteX77" fmla="*/ 5650426 w 8447993"/>
              <a:gd name="connsiteY77" fmla="*/ 4468912 h 8937050"/>
              <a:gd name="connsiteX78" fmla="*/ 3555025 w 8447993"/>
              <a:gd name="connsiteY78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567587 w 8447993"/>
              <a:gd name="connsiteY3" fmla="*/ 8871001 h 8937050"/>
              <a:gd name="connsiteX4" fmla="*/ 753684 w 8447993"/>
              <a:gd name="connsiteY4" fmla="*/ 8896439 h 8937050"/>
              <a:gd name="connsiteX5" fmla="*/ 959862 w 8447993"/>
              <a:gd name="connsiteY5" fmla="*/ 8915182 h 8937050"/>
              <a:gd name="connsiteX6" fmla="*/ 1194153 w 8447993"/>
              <a:gd name="connsiteY6" fmla="*/ 8931248 h 8937050"/>
              <a:gd name="connsiteX7" fmla="*/ 1406579 w 8447993"/>
              <a:gd name="connsiteY7" fmla="*/ 8937050 h 8937050"/>
              <a:gd name="connsiteX8" fmla="*/ 1618560 w 8447993"/>
              <a:gd name="connsiteY8" fmla="*/ 8927232 h 8937050"/>
              <a:gd name="connsiteX9" fmla="*/ 1814026 w 8447993"/>
              <a:gd name="connsiteY9" fmla="*/ 8916521 h 8937050"/>
              <a:gd name="connsiteX10" fmla="*/ 2020204 w 8447993"/>
              <a:gd name="connsiteY10" fmla="*/ 8899117 h 8937050"/>
              <a:gd name="connsiteX11" fmla="*/ 2211655 w 8447993"/>
              <a:gd name="connsiteY11" fmla="*/ 8869663 h 8937050"/>
              <a:gd name="connsiteX12" fmla="*/ 2411139 w 8447993"/>
              <a:gd name="connsiteY12" fmla="*/ 8840208 h 8937050"/>
              <a:gd name="connsiteX13" fmla="*/ 2594557 w 8447993"/>
              <a:gd name="connsiteY13" fmla="*/ 8804061 h 8937050"/>
              <a:gd name="connsiteX14" fmla="*/ 2771282 w 8447993"/>
              <a:gd name="connsiteY14" fmla="*/ 8758541 h 8937050"/>
              <a:gd name="connsiteX15" fmla="*/ 2925245 w 8447993"/>
              <a:gd name="connsiteY15" fmla="*/ 8714360 h 8937050"/>
              <a:gd name="connsiteX16" fmla="*/ 3072515 w 8447993"/>
              <a:gd name="connsiteY16" fmla="*/ 8670179 h 8937050"/>
              <a:gd name="connsiteX17" fmla="*/ 3464939 w 8447993"/>
              <a:gd name="connsiteY17" fmla="*/ 8524807 h 8937050"/>
              <a:gd name="connsiteX18" fmla="*/ 3629464 w 8447993"/>
              <a:gd name="connsiteY18" fmla="*/ 8454629 h 8937050"/>
              <a:gd name="connsiteX19" fmla="*/ 3804848 w 8447993"/>
              <a:gd name="connsiteY19" fmla="*/ 8371624 h 8937050"/>
              <a:gd name="connsiteX20" fmla="*/ 3960151 w 8447993"/>
              <a:gd name="connsiteY20" fmla="*/ 8287278 h 8937050"/>
              <a:gd name="connsiteX21" fmla="*/ 4291769 w 8447993"/>
              <a:gd name="connsiteY21" fmla="*/ 8095232 h 8937050"/>
              <a:gd name="connsiteX22" fmla="*/ 4575263 w 8447993"/>
              <a:gd name="connsiteY22" fmla="*/ 7905611 h 8937050"/>
              <a:gd name="connsiteX23" fmla="*/ 4921338 w 8447993"/>
              <a:gd name="connsiteY23" fmla="*/ 7624796 h 8937050"/>
              <a:gd name="connsiteX24" fmla="*/ 5231745 w 8447993"/>
              <a:gd name="connsiteY24" fmla="*/ 7360943 h 8937050"/>
              <a:gd name="connsiteX25" fmla="*/ 8447993 w 8447993"/>
              <a:gd name="connsiteY25" fmla="*/ 4469684 h 8937050"/>
              <a:gd name="connsiteX26" fmla="*/ 5292472 w 8447993"/>
              <a:gd name="connsiteY26" fmla="*/ 1629824 h 8937050"/>
              <a:gd name="connsiteX27" fmla="*/ 4816563 w 8447993"/>
              <a:gd name="connsiteY27" fmla="*/ 1208120 h 8937050"/>
              <a:gd name="connsiteX28" fmla="*/ 4580022 w 8447993"/>
              <a:gd name="connsiteY28" fmla="*/ 1036243 h 8937050"/>
              <a:gd name="connsiteX29" fmla="*/ 4348786 w 8447993"/>
              <a:gd name="connsiteY29" fmla="*/ 875041 h 8937050"/>
              <a:gd name="connsiteX30" fmla="*/ 4194444 w 8447993"/>
              <a:gd name="connsiteY30" fmla="*/ 776514 h 8937050"/>
              <a:gd name="connsiteX31" fmla="*/ 3996298 w 8447993"/>
              <a:gd name="connsiteY31" fmla="*/ 662714 h 8937050"/>
              <a:gd name="connsiteX32" fmla="*/ 3828946 w 8447993"/>
              <a:gd name="connsiteY32" fmla="*/ 570336 h 8937050"/>
              <a:gd name="connsiteX33" fmla="*/ 3667471 w 8447993"/>
              <a:gd name="connsiteY33" fmla="*/ 490576 h 8937050"/>
              <a:gd name="connsiteX34" fmla="*/ 3428640 w 8447993"/>
              <a:gd name="connsiteY34" fmla="*/ 393612 h 8937050"/>
              <a:gd name="connsiteX35" fmla="*/ 3195686 w 8447993"/>
              <a:gd name="connsiteY35" fmla="*/ 299895 h 8937050"/>
              <a:gd name="connsiteX36" fmla="*/ 2962732 w 8447993"/>
              <a:gd name="connsiteY36" fmla="*/ 224921 h 8937050"/>
              <a:gd name="connsiteX37" fmla="*/ 2779314 w 8447993"/>
              <a:gd name="connsiteY37" fmla="*/ 172707 h 8937050"/>
              <a:gd name="connsiteX38" fmla="*/ 2587863 w 8447993"/>
              <a:gd name="connsiteY38" fmla="*/ 127188 h 8937050"/>
              <a:gd name="connsiteX39" fmla="*/ 2396412 w 8447993"/>
              <a:gd name="connsiteY39" fmla="*/ 88362 h 8937050"/>
              <a:gd name="connsiteX40" fmla="*/ 2214333 w 8447993"/>
              <a:gd name="connsiteY40" fmla="*/ 57570 h 8937050"/>
              <a:gd name="connsiteX41" fmla="*/ 2020205 w 8447993"/>
              <a:gd name="connsiteY41" fmla="*/ 33471 h 8937050"/>
              <a:gd name="connsiteX42" fmla="*/ 1828755 w 8447993"/>
              <a:gd name="connsiteY42" fmla="*/ 14728 h 8937050"/>
              <a:gd name="connsiteX43" fmla="*/ 1680145 w 8447993"/>
              <a:gd name="connsiteY43" fmla="*/ 8034 h 8937050"/>
              <a:gd name="connsiteX44" fmla="*/ 1530198 w 8447993"/>
              <a:gd name="connsiteY44" fmla="*/ 0 h 8937050"/>
              <a:gd name="connsiteX45" fmla="*/ 1408365 w 8447993"/>
              <a:gd name="connsiteY45" fmla="*/ 1 h 8937050"/>
              <a:gd name="connsiteX46" fmla="*/ 1250385 w 8447993"/>
              <a:gd name="connsiteY46" fmla="*/ 2678 h 8937050"/>
              <a:gd name="connsiteX47" fmla="*/ 1124536 w 8447993"/>
              <a:gd name="connsiteY47" fmla="*/ 5354 h 8937050"/>
              <a:gd name="connsiteX48" fmla="*/ 1004042 w 8447993"/>
              <a:gd name="connsiteY48" fmla="*/ 10711 h 8937050"/>
              <a:gd name="connsiteX49" fmla="*/ 870161 w 8447993"/>
              <a:gd name="connsiteY49" fmla="*/ 20083 h 8937050"/>
              <a:gd name="connsiteX50" fmla="*/ 733601 w 8447993"/>
              <a:gd name="connsiteY50" fmla="*/ 33471 h 8937050"/>
              <a:gd name="connsiteX51" fmla="*/ 598381 w 8447993"/>
              <a:gd name="connsiteY51" fmla="*/ 49537 h 8937050"/>
              <a:gd name="connsiteX52" fmla="*/ 475210 w 8447993"/>
              <a:gd name="connsiteY52" fmla="*/ 70958 h 8937050"/>
              <a:gd name="connsiteX53" fmla="*/ 377475 w 8447993"/>
              <a:gd name="connsiteY53" fmla="*/ 88363 h 8937050"/>
              <a:gd name="connsiteX54" fmla="*/ 0 w 8447993"/>
              <a:gd name="connsiteY54" fmla="*/ 175948 h 8937050"/>
              <a:gd name="connsiteX55" fmla="*/ 165943 w 8447993"/>
              <a:gd name="connsiteY55" fmla="*/ 219567 h 8937050"/>
              <a:gd name="connsiteX56" fmla="*/ 291791 w 8447993"/>
              <a:gd name="connsiteY56" fmla="*/ 259731 h 8937050"/>
              <a:gd name="connsiteX57" fmla="*/ 405590 w 8447993"/>
              <a:gd name="connsiteY57" fmla="*/ 295879 h 8937050"/>
              <a:gd name="connsiteX58" fmla="*/ 493952 w 8447993"/>
              <a:gd name="connsiteY58" fmla="*/ 328011 h 8937050"/>
              <a:gd name="connsiteX59" fmla="*/ 622479 w 8447993"/>
              <a:gd name="connsiteY59" fmla="*/ 378887 h 8937050"/>
              <a:gd name="connsiteX60" fmla="*/ 745650 w 8447993"/>
              <a:gd name="connsiteY60" fmla="*/ 432438 h 8937050"/>
              <a:gd name="connsiteX61" fmla="*/ 874177 w 8447993"/>
              <a:gd name="connsiteY61" fmla="*/ 487330 h 8937050"/>
              <a:gd name="connsiteX62" fmla="*/ 985299 w 8447993"/>
              <a:gd name="connsiteY62" fmla="*/ 543561 h 8937050"/>
              <a:gd name="connsiteX63" fmla="*/ 1087049 w 8447993"/>
              <a:gd name="connsiteY63" fmla="*/ 595774 h 8937050"/>
              <a:gd name="connsiteX64" fmla="*/ 1188800 w 8447993"/>
              <a:gd name="connsiteY64" fmla="*/ 652005 h 8937050"/>
              <a:gd name="connsiteX65" fmla="*/ 1287872 w 8447993"/>
              <a:gd name="connsiteY65" fmla="*/ 708234 h 8937050"/>
              <a:gd name="connsiteX66" fmla="*/ 1400332 w 8447993"/>
              <a:gd name="connsiteY66" fmla="*/ 775175 h 8937050"/>
              <a:gd name="connsiteX67" fmla="*/ 1528859 w 8447993"/>
              <a:gd name="connsiteY67" fmla="*/ 854165 h 8937050"/>
              <a:gd name="connsiteX68" fmla="*/ 1650691 w 8447993"/>
              <a:gd name="connsiteY68" fmla="*/ 937173 h 8937050"/>
              <a:gd name="connsiteX69" fmla="*/ 1759135 w 8447993"/>
              <a:gd name="connsiteY69" fmla="*/ 1017501 h 8937050"/>
              <a:gd name="connsiteX70" fmla="*/ 1870257 w 8447993"/>
              <a:gd name="connsiteY70" fmla="*/ 1097831 h 8937050"/>
              <a:gd name="connsiteX71" fmla="*/ 1965313 w 8447993"/>
              <a:gd name="connsiteY71" fmla="*/ 1171465 h 8937050"/>
              <a:gd name="connsiteX72" fmla="*/ 2048320 w 8447993"/>
              <a:gd name="connsiteY72" fmla="*/ 1237068 h 8937050"/>
              <a:gd name="connsiteX73" fmla="*/ 2132666 w 8447993"/>
              <a:gd name="connsiteY73" fmla="*/ 1310702 h 8937050"/>
              <a:gd name="connsiteX74" fmla="*/ 2208977 w 8447993"/>
              <a:gd name="connsiteY74" fmla="*/ 1374966 h 8937050"/>
              <a:gd name="connsiteX75" fmla="*/ 2308050 w 8447993"/>
              <a:gd name="connsiteY75" fmla="*/ 1464666 h 8937050"/>
              <a:gd name="connsiteX76" fmla="*/ 3520752 w 8447993"/>
              <a:gd name="connsiteY76" fmla="*/ 2558739 h 8937050"/>
              <a:gd name="connsiteX77" fmla="*/ 5650426 w 8447993"/>
              <a:gd name="connsiteY77" fmla="*/ 4468912 h 8937050"/>
              <a:gd name="connsiteX78" fmla="*/ 3555025 w 8447993"/>
              <a:gd name="connsiteY78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709502 w 8447993"/>
              <a:gd name="connsiteY3" fmla="*/ 8759880 h 8937050"/>
              <a:gd name="connsiteX4" fmla="*/ 567587 w 8447993"/>
              <a:gd name="connsiteY4" fmla="*/ 8871001 h 8937050"/>
              <a:gd name="connsiteX5" fmla="*/ 753684 w 8447993"/>
              <a:gd name="connsiteY5" fmla="*/ 8896439 h 8937050"/>
              <a:gd name="connsiteX6" fmla="*/ 959862 w 8447993"/>
              <a:gd name="connsiteY6" fmla="*/ 8915182 h 8937050"/>
              <a:gd name="connsiteX7" fmla="*/ 1194153 w 8447993"/>
              <a:gd name="connsiteY7" fmla="*/ 8931248 h 8937050"/>
              <a:gd name="connsiteX8" fmla="*/ 1406579 w 8447993"/>
              <a:gd name="connsiteY8" fmla="*/ 8937050 h 8937050"/>
              <a:gd name="connsiteX9" fmla="*/ 1618560 w 8447993"/>
              <a:gd name="connsiteY9" fmla="*/ 8927232 h 8937050"/>
              <a:gd name="connsiteX10" fmla="*/ 1814026 w 8447993"/>
              <a:gd name="connsiteY10" fmla="*/ 8916521 h 8937050"/>
              <a:gd name="connsiteX11" fmla="*/ 2020204 w 8447993"/>
              <a:gd name="connsiteY11" fmla="*/ 8899117 h 8937050"/>
              <a:gd name="connsiteX12" fmla="*/ 2211655 w 8447993"/>
              <a:gd name="connsiteY12" fmla="*/ 8869663 h 8937050"/>
              <a:gd name="connsiteX13" fmla="*/ 2411139 w 8447993"/>
              <a:gd name="connsiteY13" fmla="*/ 8840208 h 8937050"/>
              <a:gd name="connsiteX14" fmla="*/ 2594557 w 8447993"/>
              <a:gd name="connsiteY14" fmla="*/ 8804061 h 8937050"/>
              <a:gd name="connsiteX15" fmla="*/ 2771282 w 8447993"/>
              <a:gd name="connsiteY15" fmla="*/ 8758541 h 8937050"/>
              <a:gd name="connsiteX16" fmla="*/ 2925245 w 8447993"/>
              <a:gd name="connsiteY16" fmla="*/ 8714360 h 8937050"/>
              <a:gd name="connsiteX17" fmla="*/ 3072515 w 8447993"/>
              <a:gd name="connsiteY17" fmla="*/ 8670179 h 8937050"/>
              <a:gd name="connsiteX18" fmla="*/ 3464939 w 8447993"/>
              <a:gd name="connsiteY18" fmla="*/ 8524807 h 8937050"/>
              <a:gd name="connsiteX19" fmla="*/ 3629464 w 8447993"/>
              <a:gd name="connsiteY19" fmla="*/ 8454629 h 8937050"/>
              <a:gd name="connsiteX20" fmla="*/ 3804848 w 8447993"/>
              <a:gd name="connsiteY20" fmla="*/ 8371624 h 8937050"/>
              <a:gd name="connsiteX21" fmla="*/ 3960151 w 8447993"/>
              <a:gd name="connsiteY21" fmla="*/ 8287278 h 8937050"/>
              <a:gd name="connsiteX22" fmla="*/ 4291769 w 8447993"/>
              <a:gd name="connsiteY22" fmla="*/ 8095232 h 8937050"/>
              <a:gd name="connsiteX23" fmla="*/ 4575263 w 8447993"/>
              <a:gd name="connsiteY23" fmla="*/ 7905611 h 8937050"/>
              <a:gd name="connsiteX24" fmla="*/ 4921338 w 8447993"/>
              <a:gd name="connsiteY24" fmla="*/ 7624796 h 8937050"/>
              <a:gd name="connsiteX25" fmla="*/ 5231745 w 8447993"/>
              <a:gd name="connsiteY25" fmla="*/ 7360943 h 8937050"/>
              <a:gd name="connsiteX26" fmla="*/ 8447993 w 8447993"/>
              <a:gd name="connsiteY26" fmla="*/ 4469684 h 8937050"/>
              <a:gd name="connsiteX27" fmla="*/ 5292472 w 8447993"/>
              <a:gd name="connsiteY27" fmla="*/ 1629824 h 8937050"/>
              <a:gd name="connsiteX28" fmla="*/ 4816563 w 8447993"/>
              <a:gd name="connsiteY28" fmla="*/ 1208120 h 8937050"/>
              <a:gd name="connsiteX29" fmla="*/ 4580022 w 8447993"/>
              <a:gd name="connsiteY29" fmla="*/ 1036243 h 8937050"/>
              <a:gd name="connsiteX30" fmla="*/ 4348786 w 8447993"/>
              <a:gd name="connsiteY30" fmla="*/ 875041 h 8937050"/>
              <a:gd name="connsiteX31" fmla="*/ 4194444 w 8447993"/>
              <a:gd name="connsiteY31" fmla="*/ 776514 h 8937050"/>
              <a:gd name="connsiteX32" fmla="*/ 3996298 w 8447993"/>
              <a:gd name="connsiteY32" fmla="*/ 662714 h 8937050"/>
              <a:gd name="connsiteX33" fmla="*/ 3828946 w 8447993"/>
              <a:gd name="connsiteY33" fmla="*/ 570336 h 8937050"/>
              <a:gd name="connsiteX34" fmla="*/ 3667471 w 8447993"/>
              <a:gd name="connsiteY34" fmla="*/ 490576 h 8937050"/>
              <a:gd name="connsiteX35" fmla="*/ 3428640 w 8447993"/>
              <a:gd name="connsiteY35" fmla="*/ 393612 h 8937050"/>
              <a:gd name="connsiteX36" fmla="*/ 3195686 w 8447993"/>
              <a:gd name="connsiteY36" fmla="*/ 299895 h 8937050"/>
              <a:gd name="connsiteX37" fmla="*/ 2962732 w 8447993"/>
              <a:gd name="connsiteY37" fmla="*/ 224921 h 8937050"/>
              <a:gd name="connsiteX38" fmla="*/ 2779314 w 8447993"/>
              <a:gd name="connsiteY38" fmla="*/ 172707 h 8937050"/>
              <a:gd name="connsiteX39" fmla="*/ 2587863 w 8447993"/>
              <a:gd name="connsiteY39" fmla="*/ 127188 h 8937050"/>
              <a:gd name="connsiteX40" fmla="*/ 2396412 w 8447993"/>
              <a:gd name="connsiteY40" fmla="*/ 88362 h 8937050"/>
              <a:gd name="connsiteX41" fmla="*/ 2214333 w 8447993"/>
              <a:gd name="connsiteY41" fmla="*/ 57570 h 8937050"/>
              <a:gd name="connsiteX42" fmla="*/ 2020205 w 8447993"/>
              <a:gd name="connsiteY42" fmla="*/ 33471 h 8937050"/>
              <a:gd name="connsiteX43" fmla="*/ 1828755 w 8447993"/>
              <a:gd name="connsiteY43" fmla="*/ 14728 h 8937050"/>
              <a:gd name="connsiteX44" fmla="*/ 1680145 w 8447993"/>
              <a:gd name="connsiteY44" fmla="*/ 8034 h 8937050"/>
              <a:gd name="connsiteX45" fmla="*/ 1530198 w 8447993"/>
              <a:gd name="connsiteY45" fmla="*/ 0 h 8937050"/>
              <a:gd name="connsiteX46" fmla="*/ 1408365 w 8447993"/>
              <a:gd name="connsiteY46" fmla="*/ 1 h 8937050"/>
              <a:gd name="connsiteX47" fmla="*/ 1250385 w 8447993"/>
              <a:gd name="connsiteY47" fmla="*/ 2678 h 8937050"/>
              <a:gd name="connsiteX48" fmla="*/ 1124536 w 8447993"/>
              <a:gd name="connsiteY48" fmla="*/ 5354 h 8937050"/>
              <a:gd name="connsiteX49" fmla="*/ 1004042 w 8447993"/>
              <a:gd name="connsiteY49" fmla="*/ 10711 h 8937050"/>
              <a:gd name="connsiteX50" fmla="*/ 870161 w 8447993"/>
              <a:gd name="connsiteY50" fmla="*/ 20083 h 8937050"/>
              <a:gd name="connsiteX51" fmla="*/ 733601 w 8447993"/>
              <a:gd name="connsiteY51" fmla="*/ 33471 h 8937050"/>
              <a:gd name="connsiteX52" fmla="*/ 598381 w 8447993"/>
              <a:gd name="connsiteY52" fmla="*/ 49537 h 8937050"/>
              <a:gd name="connsiteX53" fmla="*/ 475210 w 8447993"/>
              <a:gd name="connsiteY53" fmla="*/ 70958 h 8937050"/>
              <a:gd name="connsiteX54" fmla="*/ 377475 w 8447993"/>
              <a:gd name="connsiteY54" fmla="*/ 88363 h 8937050"/>
              <a:gd name="connsiteX55" fmla="*/ 0 w 8447993"/>
              <a:gd name="connsiteY55" fmla="*/ 175948 h 8937050"/>
              <a:gd name="connsiteX56" fmla="*/ 165943 w 8447993"/>
              <a:gd name="connsiteY56" fmla="*/ 219567 h 8937050"/>
              <a:gd name="connsiteX57" fmla="*/ 291791 w 8447993"/>
              <a:gd name="connsiteY57" fmla="*/ 259731 h 8937050"/>
              <a:gd name="connsiteX58" fmla="*/ 405590 w 8447993"/>
              <a:gd name="connsiteY58" fmla="*/ 295879 h 8937050"/>
              <a:gd name="connsiteX59" fmla="*/ 493952 w 8447993"/>
              <a:gd name="connsiteY59" fmla="*/ 328011 h 8937050"/>
              <a:gd name="connsiteX60" fmla="*/ 622479 w 8447993"/>
              <a:gd name="connsiteY60" fmla="*/ 378887 h 8937050"/>
              <a:gd name="connsiteX61" fmla="*/ 745650 w 8447993"/>
              <a:gd name="connsiteY61" fmla="*/ 432438 h 8937050"/>
              <a:gd name="connsiteX62" fmla="*/ 874177 w 8447993"/>
              <a:gd name="connsiteY62" fmla="*/ 487330 h 8937050"/>
              <a:gd name="connsiteX63" fmla="*/ 985299 w 8447993"/>
              <a:gd name="connsiteY63" fmla="*/ 543561 h 8937050"/>
              <a:gd name="connsiteX64" fmla="*/ 1087049 w 8447993"/>
              <a:gd name="connsiteY64" fmla="*/ 595774 h 8937050"/>
              <a:gd name="connsiteX65" fmla="*/ 1188800 w 8447993"/>
              <a:gd name="connsiteY65" fmla="*/ 652005 h 8937050"/>
              <a:gd name="connsiteX66" fmla="*/ 1287872 w 8447993"/>
              <a:gd name="connsiteY66" fmla="*/ 708234 h 8937050"/>
              <a:gd name="connsiteX67" fmla="*/ 1400332 w 8447993"/>
              <a:gd name="connsiteY67" fmla="*/ 775175 h 8937050"/>
              <a:gd name="connsiteX68" fmla="*/ 1528859 w 8447993"/>
              <a:gd name="connsiteY68" fmla="*/ 854165 h 8937050"/>
              <a:gd name="connsiteX69" fmla="*/ 1650691 w 8447993"/>
              <a:gd name="connsiteY69" fmla="*/ 937173 h 8937050"/>
              <a:gd name="connsiteX70" fmla="*/ 1759135 w 8447993"/>
              <a:gd name="connsiteY70" fmla="*/ 1017501 h 8937050"/>
              <a:gd name="connsiteX71" fmla="*/ 1870257 w 8447993"/>
              <a:gd name="connsiteY71" fmla="*/ 1097831 h 8937050"/>
              <a:gd name="connsiteX72" fmla="*/ 1965313 w 8447993"/>
              <a:gd name="connsiteY72" fmla="*/ 1171465 h 8937050"/>
              <a:gd name="connsiteX73" fmla="*/ 2048320 w 8447993"/>
              <a:gd name="connsiteY73" fmla="*/ 1237068 h 8937050"/>
              <a:gd name="connsiteX74" fmla="*/ 2132666 w 8447993"/>
              <a:gd name="connsiteY74" fmla="*/ 1310702 h 8937050"/>
              <a:gd name="connsiteX75" fmla="*/ 2208977 w 8447993"/>
              <a:gd name="connsiteY75" fmla="*/ 1374966 h 8937050"/>
              <a:gd name="connsiteX76" fmla="*/ 2308050 w 8447993"/>
              <a:gd name="connsiteY76" fmla="*/ 1464666 h 8937050"/>
              <a:gd name="connsiteX77" fmla="*/ 3520752 w 8447993"/>
              <a:gd name="connsiteY77" fmla="*/ 2558739 h 8937050"/>
              <a:gd name="connsiteX78" fmla="*/ 5650426 w 8447993"/>
              <a:gd name="connsiteY78" fmla="*/ 4468912 h 8937050"/>
              <a:gd name="connsiteX79" fmla="*/ 3555025 w 8447993"/>
              <a:gd name="connsiteY79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394880 w 8447993"/>
              <a:gd name="connsiteY3" fmla="*/ 8838871 h 8937050"/>
              <a:gd name="connsiteX4" fmla="*/ 567587 w 8447993"/>
              <a:gd name="connsiteY4" fmla="*/ 8871001 h 8937050"/>
              <a:gd name="connsiteX5" fmla="*/ 753684 w 8447993"/>
              <a:gd name="connsiteY5" fmla="*/ 8896439 h 8937050"/>
              <a:gd name="connsiteX6" fmla="*/ 959862 w 8447993"/>
              <a:gd name="connsiteY6" fmla="*/ 8915182 h 8937050"/>
              <a:gd name="connsiteX7" fmla="*/ 1194153 w 8447993"/>
              <a:gd name="connsiteY7" fmla="*/ 8931248 h 8937050"/>
              <a:gd name="connsiteX8" fmla="*/ 1406579 w 8447993"/>
              <a:gd name="connsiteY8" fmla="*/ 8937050 h 8937050"/>
              <a:gd name="connsiteX9" fmla="*/ 1618560 w 8447993"/>
              <a:gd name="connsiteY9" fmla="*/ 8927232 h 8937050"/>
              <a:gd name="connsiteX10" fmla="*/ 1814026 w 8447993"/>
              <a:gd name="connsiteY10" fmla="*/ 8916521 h 8937050"/>
              <a:gd name="connsiteX11" fmla="*/ 2020204 w 8447993"/>
              <a:gd name="connsiteY11" fmla="*/ 8899117 h 8937050"/>
              <a:gd name="connsiteX12" fmla="*/ 2211655 w 8447993"/>
              <a:gd name="connsiteY12" fmla="*/ 8869663 h 8937050"/>
              <a:gd name="connsiteX13" fmla="*/ 2411139 w 8447993"/>
              <a:gd name="connsiteY13" fmla="*/ 8840208 h 8937050"/>
              <a:gd name="connsiteX14" fmla="*/ 2594557 w 8447993"/>
              <a:gd name="connsiteY14" fmla="*/ 8804061 h 8937050"/>
              <a:gd name="connsiteX15" fmla="*/ 2771282 w 8447993"/>
              <a:gd name="connsiteY15" fmla="*/ 8758541 h 8937050"/>
              <a:gd name="connsiteX16" fmla="*/ 2925245 w 8447993"/>
              <a:gd name="connsiteY16" fmla="*/ 8714360 h 8937050"/>
              <a:gd name="connsiteX17" fmla="*/ 3072515 w 8447993"/>
              <a:gd name="connsiteY17" fmla="*/ 8670179 h 8937050"/>
              <a:gd name="connsiteX18" fmla="*/ 3464939 w 8447993"/>
              <a:gd name="connsiteY18" fmla="*/ 8524807 h 8937050"/>
              <a:gd name="connsiteX19" fmla="*/ 3629464 w 8447993"/>
              <a:gd name="connsiteY19" fmla="*/ 8454629 h 8937050"/>
              <a:gd name="connsiteX20" fmla="*/ 3804848 w 8447993"/>
              <a:gd name="connsiteY20" fmla="*/ 8371624 h 8937050"/>
              <a:gd name="connsiteX21" fmla="*/ 3960151 w 8447993"/>
              <a:gd name="connsiteY21" fmla="*/ 8287278 h 8937050"/>
              <a:gd name="connsiteX22" fmla="*/ 4291769 w 8447993"/>
              <a:gd name="connsiteY22" fmla="*/ 8095232 h 8937050"/>
              <a:gd name="connsiteX23" fmla="*/ 4575263 w 8447993"/>
              <a:gd name="connsiteY23" fmla="*/ 7905611 h 8937050"/>
              <a:gd name="connsiteX24" fmla="*/ 4921338 w 8447993"/>
              <a:gd name="connsiteY24" fmla="*/ 7624796 h 8937050"/>
              <a:gd name="connsiteX25" fmla="*/ 5231745 w 8447993"/>
              <a:gd name="connsiteY25" fmla="*/ 7360943 h 8937050"/>
              <a:gd name="connsiteX26" fmla="*/ 8447993 w 8447993"/>
              <a:gd name="connsiteY26" fmla="*/ 4469684 h 8937050"/>
              <a:gd name="connsiteX27" fmla="*/ 5292472 w 8447993"/>
              <a:gd name="connsiteY27" fmla="*/ 1629824 h 8937050"/>
              <a:gd name="connsiteX28" fmla="*/ 4816563 w 8447993"/>
              <a:gd name="connsiteY28" fmla="*/ 1208120 h 8937050"/>
              <a:gd name="connsiteX29" fmla="*/ 4580022 w 8447993"/>
              <a:gd name="connsiteY29" fmla="*/ 1036243 h 8937050"/>
              <a:gd name="connsiteX30" fmla="*/ 4348786 w 8447993"/>
              <a:gd name="connsiteY30" fmla="*/ 875041 h 8937050"/>
              <a:gd name="connsiteX31" fmla="*/ 4194444 w 8447993"/>
              <a:gd name="connsiteY31" fmla="*/ 776514 h 8937050"/>
              <a:gd name="connsiteX32" fmla="*/ 3996298 w 8447993"/>
              <a:gd name="connsiteY32" fmla="*/ 662714 h 8937050"/>
              <a:gd name="connsiteX33" fmla="*/ 3828946 w 8447993"/>
              <a:gd name="connsiteY33" fmla="*/ 570336 h 8937050"/>
              <a:gd name="connsiteX34" fmla="*/ 3667471 w 8447993"/>
              <a:gd name="connsiteY34" fmla="*/ 490576 h 8937050"/>
              <a:gd name="connsiteX35" fmla="*/ 3428640 w 8447993"/>
              <a:gd name="connsiteY35" fmla="*/ 393612 h 8937050"/>
              <a:gd name="connsiteX36" fmla="*/ 3195686 w 8447993"/>
              <a:gd name="connsiteY36" fmla="*/ 299895 h 8937050"/>
              <a:gd name="connsiteX37" fmla="*/ 2962732 w 8447993"/>
              <a:gd name="connsiteY37" fmla="*/ 224921 h 8937050"/>
              <a:gd name="connsiteX38" fmla="*/ 2779314 w 8447993"/>
              <a:gd name="connsiteY38" fmla="*/ 172707 h 8937050"/>
              <a:gd name="connsiteX39" fmla="*/ 2587863 w 8447993"/>
              <a:gd name="connsiteY39" fmla="*/ 127188 h 8937050"/>
              <a:gd name="connsiteX40" fmla="*/ 2396412 w 8447993"/>
              <a:gd name="connsiteY40" fmla="*/ 88362 h 8937050"/>
              <a:gd name="connsiteX41" fmla="*/ 2214333 w 8447993"/>
              <a:gd name="connsiteY41" fmla="*/ 57570 h 8937050"/>
              <a:gd name="connsiteX42" fmla="*/ 2020205 w 8447993"/>
              <a:gd name="connsiteY42" fmla="*/ 33471 h 8937050"/>
              <a:gd name="connsiteX43" fmla="*/ 1828755 w 8447993"/>
              <a:gd name="connsiteY43" fmla="*/ 14728 h 8937050"/>
              <a:gd name="connsiteX44" fmla="*/ 1680145 w 8447993"/>
              <a:gd name="connsiteY44" fmla="*/ 8034 h 8937050"/>
              <a:gd name="connsiteX45" fmla="*/ 1530198 w 8447993"/>
              <a:gd name="connsiteY45" fmla="*/ 0 h 8937050"/>
              <a:gd name="connsiteX46" fmla="*/ 1408365 w 8447993"/>
              <a:gd name="connsiteY46" fmla="*/ 1 h 8937050"/>
              <a:gd name="connsiteX47" fmla="*/ 1250385 w 8447993"/>
              <a:gd name="connsiteY47" fmla="*/ 2678 h 8937050"/>
              <a:gd name="connsiteX48" fmla="*/ 1124536 w 8447993"/>
              <a:gd name="connsiteY48" fmla="*/ 5354 h 8937050"/>
              <a:gd name="connsiteX49" fmla="*/ 1004042 w 8447993"/>
              <a:gd name="connsiteY49" fmla="*/ 10711 h 8937050"/>
              <a:gd name="connsiteX50" fmla="*/ 870161 w 8447993"/>
              <a:gd name="connsiteY50" fmla="*/ 20083 h 8937050"/>
              <a:gd name="connsiteX51" fmla="*/ 733601 w 8447993"/>
              <a:gd name="connsiteY51" fmla="*/ 33471 h 8937050"/>
              <a:gd name="connsiteX52" fmla="*/ 598381 w 8447993"/>
              <a:gd name="connsiteY52" fmla="*/ 49537 h 8937050"/>
              <a:gd name="connsiteX53" fmla="*/ 475210 w 8447993"/>
              <a:gd name="connsiteY53" fmla="*/ 70958 h 8937050"/>
              <a:gd name="connsiteX54" fmla="*/ 377475 w 8447993"/>
              <a:gd name="connsiteY54" fmla="*/ 88363 h 8937050"/>
              <a:gd name="connsiteX55" fmla="*/ 0 w 8447993"/>
              <a:gd name="connsiteY55" fmla="*/ 175948 h 8937050"/>
              <a:gd name="connsiteX56" fmla="*/ 165943 w 8447993"/>
              <a:gd name="connsiteY56" fmla="*/ 219567 h 8937050"/>
              <a:gd name="connsiteX57" fmla="*/ 291791 w 8447993"/>
              <a:gd name="connsiteY57" fmla="*/ 259731 h 8937050"/>
              <a:gd name="connsiteX58" fmla="*/ 405590 w 8447993"/>
              <a:gd name="connsiteY58" fmla="*/ 295879 h 8937050"/>
              <a:gd name="connsiteX59" fmla="*/ 493952 w 8447993"/>
              <a:gd name="connsiteY59" fmla="*/ 328011 h 8937050"/>
              <a:gd name="connsiteX60" fmla="*/ 622479 w 8447993"/>
              <a:gd name="connsiteY60" fmla="*/ 378887 h 8937050"/>
              <a:gd name="connsiteX61" fmla="*/ 745650 w 8447993"/>
              <a:gd name="connsiteY61" fmla="*/ 432438 h 8937050"/>
              <a:gd name="connsiteX62" fmla="*/ 874177 w 8447993"/>
              <a:gd name="connsiteY62" fmla="*/ 487330 h 8937050"/>
              <a:gd name="connsiteX63" fmla="*/ 985299 w 8447993"/>
              <a:gd name="connsiteY63" fmla="*/ 543561 h 8937050"/>
              <a:gd name="connsiteX64" fmla="*/ 1087049 w 8447993"/>
              <a:gd name="connsiteY64" fmla="*/ 595774 h 8937050"/>
              <a:gd name="connsiteX65" fmla="*/ 1188800 w 8447993"/>
              <a:gd name="connsiteY65" fmla="*/ 652005 h 8937050"/>
              <a:gd name="connsiteX66" fmla="*/ 1287872 w 8447993"/>
              <a:gd name="connsiteY66" fmla="*/ 708234 h 8937050"/>
              <a:gd name="connsiteX67" fmla="*/ 1400332 w 8447993"/>
              <a:gd name="connsiteY67" fmla="*/ 775175 h 8937050"/>
              <a:gd name="connsiteX68" fmla="*/ 1528859 w 8447993"/>
              <a:gd name="connsiteY68" fmla="*/ 854165 h 8937050"/>
              <a:gd name="connsiteX69" fmla="*/ 1650691 w 8447993"/>
              <a:gd name="connsiteY69" fmla="*/ 937173 h 8937050"/>
              <a:gd name="connsiteX70" fmla="*/ 1759135 w 8447993"/>
              <a:gd name="connsiteY70" fmla="*/ 1017501 h 8937050"/>
              <a:gd name="connsiteX71" fmla="*/ 1870257 w 8447993"/>
              <a:gd name="connsiteY71" fmla="*/ 1097831 h 8937050"/>
              <a:gd name="connsiteX72" fmla="*/ 1965313 w 8447993"/>
              <a:gd name="connsiteY72" fmla="*/ 1171465 h 8937050"/>
              <a:gd name="connsiteX73" fmla="*/ 2048320 w 8447993"/>
              <a:gd name="connsiteY73" fmla="*/ 1237068 h 8937050"/>
              <a:gd name="connsiteX74" fmla="*/ 2132666 w 8447993"/>
              <a:gd name="connsiteY74" fmla="*/ 1310702 h 8937050"/>
              <a:gd name="connsiteX75" fmla="*/ 2208977 w 8447993"/>
              <a:gd name="connsiteY75" fmla="*/ 1374966 h 8937050"/>
              <a:gd name="connsiteX76" fmla="*/ 2308050 w 8447993"/>
              <a:gd name="connsiteY76" fmla="*/ 1464666 h 8937050"/>
              <a:gd name="connsiteX77" fmla="*/ 3520752 w 8447993"/>
              <a:gd name="connsiteY77" fmla="*/ 2558739 h 8937050"/>
              <a:gd name="connsiteX78" fmla="*/ 5650426 w 8447993"/>
              <a:gd name="connsiteY78" fmla="*/ 4468912 h 8937050"/>
              <a:gd name="connsiteX79" fmla="*/ 3555025 w 8447993"/>
              <a:gd name="connsiteY79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531439 w 8447993"/>
              <a:gd name="connsiteY3" fmla="*/ 8746492 h 8937050"/>
              <a:gd name="connsiteX4" fmla="*/ 394880 w 8447993"/>
              <a:gd name="connsiteY4" fmla="*/ 8838871 h 8937050"/>
              <a:gd name="connsiteX5" fmla="*/ 567587 w 8447993"/>
              <a:gd name="connsiteY5" fmla="*/ 8871001 h 8937050"/>
              <a:gd name="connsiteX6" fmla="*/ 753684 w 8447993"/>
              <a:gd name="connsiteY6" fmla="*/ 8896439 h 8937050"/>
              <a:gd name="connsiteX7" fmla="*/ 959862 w 8447993"/>
              <a:gd name="connsiteY7" fmla="*/ 8915182 h 8937050"/>
              <a:gd name="connsiteX8" fmla="*/ 1194153 w 8447993"/>
              <a:gd name="connsiteY8" fmla="*/ 8931248 h 8937050"/>
              <a:gd name="connsiteX9" fmla="*/ 1406579 w 8447993"/>
              <a:gd name="connsiteY9" fmla="*/ 8937050 h 8937050"/>
              <a:gd name="connsiteX10" fmla="*/ 1618560 w 8447993"/>
              <a:gd name="connsiteY10" fmla="*/ 8927232 h 8937050"/>
              <a:gd name="connsiteX11" fmla="*/ 1814026 w 8447993"/>
              <a:gd name="connsiteY11" fmla="*/ 8916521 h 8937050"/>
              <a:gd name="connsiteX12" fmla="*/ 2020204 w 8447993"/>
              <a:gd name="connsiteY12" fmla="*/ 8899117 h 8937050"/>
              <a:gd name="connsiteX13" fmla="*/ 2211655 w 8447993"/>
              <a:gd name="connsiteY13" fmla="*/ 8869663 h 8937050"/>
              <a:gd name="connsiteX14" fmla="*/ 2411139 w 8447993"/>
              <a:gd name="connsiteY14" fmla="*/ 8840208 h 8937050"/>
              <a:gd name="connsiteX15" fmla="*/ 2594557 w 8447993"/>
              <a:gd name="connsiteY15" fmla="*/ 8804061 h 8937050"/>
              <a:gd name="connsiteX16" fmla="*/ 2771282 w 8447993"/>
              <a:gd name="connsiteY16" fmla="*/ 8758541 h 8937050"/>
              <a:gd name="connsiteX17" fmla="*/ 2925245 w 8447993"/>
              <a:gd name="connsiteY17" fmla="*/ 8714360 h 8937050"/>
              <a:gd name="connsiteX18" fmla="*/ 3072515 w 8447993"/>
              <a:gd name="connsiteY18" fmla="*/ 8670179 h 8937050"/>
              <a:gd name="connsiteX19" fmla="*/ 3464939 w 8447993"/>
              <a:gd name="connsiteY19" fmla="*/ 8524807 h 8937050"/>
              <a:gd name="connsiteX20" fmla="*/ 3629464 w 8447993"/>
              <a:gd name="connsiteY20" fmla="*/ 8454629 h 8937050"/>
              <a:gd name="connsiteX21" fmla="*/ 3804848 w 8447993"/>
              <a:gd name="connsiteY21" fmla="*/ 8371624 h 8937050"/>
              <a:gd name="connsiteX22" fmla="*/ 3960151 w 8447993"/>
              <a:gd name="connsiteY22" fmla="*/ 8287278 h 8937050"/>
              <a:gd name="connsiteX23" fmla="*/ 4291769 w 8447993"/>
              <a:gd name="connsiteY23" fmla="*/ 8095232 h 8937050"/>
              <a:gd name="connsiteX24" fmla="*/ 4575263 w 8447993"/>
              <a:gd name="connsiteY24" fmla="*/ 7905611 h 8937050"/>
              <a:gd name="connsiteX25" fmla="*/ 4921338 w 8447993"/>
              <a:gd name="connsiteY25" fmla="*/ 7624796 h 8937050"/>
              <a:gd name="connsiteX26" fmla="*/ 5231745 w 8447993"/>
              <a:gd name="connsiteY26" fmla="*/ 7360943 h 8937050"/>
              <a:gd name="connsiteX27" fmla="*/ 8447993 w 8447993"/>
              <a:gd name="connsiteY27" fmla="*/ 4469684 h 8937050"/>
              <a:gd name="connsiteX28" fmla="*/ 5292472 w 8447993"/>
              <a:gd name="connsiteY28" fmla="*/ 1629824 h 8937050"/>
              <a:gd name="connsiteX29" fmla="*/ 4816563 w 8447993"/>
              <a:gd name="connsiteY29" fmla="*/ 1208120 h 8937050"/>
              <a:gd name="connsiteX30" fmla="*/ 4580022 w 8447993"/>
              <a:gd name="connsiteY30" fmla="*/ 1036243 h 8937050"/>
              <a:gd name="connsiteX31" fmla="*/ 4348786 w 8447993"/>
              <a:gd name="connsiteY31" fmla="*/ 875041 h 8937050"/>
              <a:gd name="connsiteX32" fmla="*/ 4194444 w 8447993"/>
              <a:gd name="connsiteY32" fmla="*/ 776514 h 8937050"/>
              <a:gd name="connsiteX33" fmla="*/ 3996298 w 8447993"/>
              <a:gd name="connsiteY33" fmla="*/ 662714 h 8937050"/>
              <a:gd name="connsiteX34" fmla="*/ 3828946 w 8447993"/>
              <a:gd name="connsiteY34" fmla="*/ 570336 h 8937050"/>
              <a:gd name="connsiteX35" fmla="*/ 3667471 w 8447993"/>
              <a:gd name="connsiteY35" fmla="*/ 490576 h 8937050"/>
              <a:gd name="connsiteX36" fmla="*/ 3428640 w 8447993"/>
              <a:gd name="connsiteY36" fmla="*/ 393612 h 8937050"/>
              <a:gd name="connsiteX37" fmla="*/ 3195686 w 8447993"/>
              <a:gd name="connsiteY37" fmla="*/ 299895 h 8937050"/>
              <a:gd name="connsiteX38" fmla="*/ 2962732 w 8447993"/>
              <a:gd name="connsiteY38" fmla="*/ 224921 h 8937050"/>
              <a:gd name="connsiteX39" fmla="*/ 2779314 w 8447993"/>
              <a:gd name="connsiteY39" fmla="*/ 172707 h 8937050"/>
              <a:gd name="connsiteX40" fmla="*/ 2587863 w 8447993"/>
              <a:gd name="connsiteY40" fmla="*/ 127188 h 8937050"/>
              <a:gd name="connsiteX41" fmla="*/ 2396412 w 8447993"/>
              <a:gd name="connsiteY41" fmla="*/ 88362 h 8937050"/>
              <a:gd name="connsiteX42" fmla="*/ 2214333 w 8447993"/>
              <a:gd name="connsiteY42" fmla="*/ 57570 h 8937050"/>
              <a:gd name="connsiteX43" fmla="*/ 2020205 w 8447993"/>
              <a:gd name="connsiteY43" fmla="*/ 33471 h 8937050"/>
              <a:gd name="connsiteX44" fmla="*/ 1828755 w 8447993"/>
              <a:gd name="connsiteY44" fmla="*/ 14728 h 8937050"/>
              <a:gd name="connsiteX45" fmla="*/ 1680145 w 8447993"/>
              <a:gd name="connsiteY45" fmla="*/ 8034 h 8937050"/>
              <a:gd name="connsiteX46" fmla="*/ 1530198 w 8447993"/>
              <a:gd name="connsiteY46" fmla="*/ 0 h 8937050"/>
              <a:gd name="connsiteX47" fmla="*/ 1408365 w 8447993"/>
              <a:gd name="connsiteY47" fmla="*/ 1 h 8937050"/>
              <a:gd name="connsiteX48" fmla="*/ 1250385 w 8447993"/>
              <a:gd name="connsiteY48" fmla="*/ 2678 h 8937050"/>
              <a:gd name="connsiteX49" fmla="*/ 1124536 w 8447993"/>
              <a:gd name="connsiteY49" fmla="*/ 5354 h 8937050"/>
              <a:gd name="connsiteX50" fmla="*/ 1004042 w 8447993"/>
              <a:gd name="connsiteY50" fmla="*/ 10711 h 8937050"/>
              <a:gd name="connsiteX51" fmla="*/ 870161 w 8447993"/>
              <a:gd name="connsiteY51" fmla="*/ 20083 h 8937050"/>
              <a:gd name="connsiteX52" fmla="*/ 733601 w 8447993"/>
              <a:gd name="connsiteY52" fmla="*/ 33471 h 8937050"/>
              <a:gd name="connsiteX53" fmla="*/ 598381 w 8447993"/>
              <a:gd name="connsiteY53" fmla="*/ 49537 h 8937050"/>
              <a:gd name="connsiteX54" fmla="*/ 475210 w 8447993"/>
              <a:gd name="connsiteY54" fmla="*/ 70958 h 8937050"/>
              <a:gd name="connsiteX55" fmla="*/ 377475 w 8447993"/>
              <a:gd name="connsiteY55" fmla="*/ 88363 h 8937050"/>
              <a:gd name="connsiteX56" fmla="*/ 0 w 8447993"/>
              <a:gd name="connsiteY56" fmla="*/ 175948 h 8937050"/>
              <a:gd name="connsiteX57" fmla="*/ 165943 w 8447993"/>
              <a:gd name="connsiteY57" fmla="*/ 219567 h 8937050"/>
              <a:gd name="connsiteX58" fmla="*/ 291791 w 8447993"/>
              <a:gd name="connsiteY58" fmla="*/ 259731 h 8937050"/>
              <a:gd name="connsiteX59" fmla="*/ 405590 w 8447993"/>
              <a:gd name="connsiteY59" fmla="*/ 295879 h 8937050"/>
              <a:gd name="connsiteX60" fmla="*/ 493952 w 8447993"/>
              <a:gd name="connsiteY60" fmla="*/ 328011 h 8937050"/>
              <a:gd name="connsiteX61" fmla="*/ 622479 w 8447993"/>
              <a:gd name="connsiteY61" fmla="*/ 378887 h 8937050"/>
              <a:gd name="connsiteX62" fmla="*/ 745650 w 8447993"/>
              <a:gd name="connsiteY62" fmla="*/ 432438 h 8937050"/>
              <a:gd name="connsiteX63" fmla="*/ 874177 w 8447993"/>
              <a:gd name="connsiteY63" fmla="*/ 487330 h 8937050"/>
              <a:gd name="connsiteX64" fmla="*/ 985299 w 8447993"/>
              <a:gd name="connsiteY64" fmla="*/ 543561 h 8937050"/>
              <a:gd name="connsiteX65" fmla="*/ 1087049 w 8447993"/>
              <a:gd name="connsiteY65" fmla="*/ 595774 h 8937050"/>
              <a:gd name="connsiteX66" fmla="*/ 1188800 w 8447993"/>
              <a:gd name="connsiteY66" fmla="*/ 652005 h 8937050"/>
              <a:gd name="connsiteX67" fmla="*/ 1287872 w 8447993"/>
              <a:gd name="connsiteY67" fmla="*/ 708234 h 8937050"/>
              <a:gd name="connsiteX68" fmla="*/ 1400332 w 8447993"/>
              <a:gd name="connsiteY68" fmla="*/ 775175 h 8937050"/>
              <a:gd name="connsiteX69" fmla="*/ 1528859 w 8447993"/>
              <a:gd name="connsiteY69" fmla="*/ 854165 h 8937050"/>
              <a:gd name="connsiteX70" fmla="*/ 1650691 w 8447993"/>
              <a:gd name="connsiteY70" fmla="*/ 937173 h 8937050"/>
              <a:gd name="connsiteX71" fmla="*/ 1759135 w 8447993"/>
              <a:gd name="connsiteY71" fmla="*/ 1017501 h 8937050"/>
              <a:gd name="connsiteX72" fmla="*/ 1870257 w 8447993"/>
              <a:gd name="connsiteY72" fmla="*/ 1097831 h 8937050"/>
              <a:gd name="connsiteX73" fmla="*/ 1965313 w 8447993"/>
              <a:gd name="connsiteY73" fmla="*/ 1171465 h 8937050"/>
              <a:gd name="connsiteX74" fmla="*/ 2048320 w 8447993"/>
              <a:gd name="connsiteY74" fmla="*/ 1237068 h 8937050"/>
              <a:gd name="connsiteX75" fmla="*/ 2132666 w 8447993"/>
              <a:gd name="connsiteY75" fmla="*/ 1310702 h 8937050"/>
              <a:gd name="connsiteX76" fmla="*/ 2208977 w 8447993"/>
              <a:gd name="connsiteY76" fmla="*/ 1374966 h 8937050"/>
              <a:gd name="connsiteX77" fmla="*/ 2308050 w 8447993"/>
              <a:gd name="connsiteY77" fmla="*/ 1464666 h 8937050"/>
              <a:gd name="connsiteX78" fmla="*/ 3520752 w 8447993"/>
              <a:gd name="connsiteY78" fmla="*/ 2558739 h 8937050"/>
              <a:gd name="connsiteX79" fmla="*/ 5650426 w 8447993"/>
              <a:gd name="connsiteY79" fmla="*/ 4468912 h 8937050"/>
              <a:gd name="connsiteX80" fmla="*/ 3555025 w 8447993"/>
              <a:gd name="connsiteY80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214140 w 8447993"/>
              <a:gd name="connsiteY3" fmla="*/ 8804061 h 8937050"/>
              <a:gd name="connsiteX4" fmla="*/ 394880 w 8447993"/>
              <a:gd name="connsiteY4" fmla="*/ 8838871 h 8937050"/>
              <a:gd name="connsiteX5" fmla="*/ 567587 w 8447993"/>
              <a:gd name="connsiteY5" fmla="*/ 8871001 h 8937050"/>
              <a:gd name="connsiteX6" fmla="*/ 753684 w 8447993"/>
              <a:gd name="connsiteY6" fmla="*/ 8896439 h 8937050"/>
              <a:gd name="connsiteX7" fmla="*/ 959862 w 8447993"/>
              <a:gd name="connsiteY7" fmla="*/ 8915182 h 8937050"/>
              <a:gd name="connsiteX8" fmla="*/ 1194153 w 8447993"/>
              <a:gd name="connsiteY8" fmla="*/ 8931248 h 8937050"/>
              <a:gd name="connsiteX9" fmla="*/ 1406579 w 8447993"/>
              <a:gd name="connsiteY9" fmla="*/ 8937050 h 8937050"/>
              <a:gd name="connsiteX10" fmla="*/ 1618560 w 8447993"/>
              <a:gd name="connsiteY10" fmla="*/ 8927232 h 8937050"/>
              <a:gd name="connsiteX11" fmla="*/ 1814026 w 8447993"/>
              <a:gd name="connsiteY11" fmla="*/ 8916521 h 8937050"/>
              <a:gd name="connsiteX12" fmla="*/ 2020204 w 8447993"/>
              <a:gd name="connsiteY12" fmla="*/ 8899117 h 8937050"/>
              <a:gd name="connsiteX13" fmla="*/ 2211655 w 8447993"/>
              <a:gd name="connsiteY13" fmla="*/ 8869663 h 8937050"/>
              <a:gd name="connsiteX14" fmla="*/ 2411139 w 8447993"/>
              <a:gd name="connsiteY14" fmla="*/ 8840208 h 8937050"/>
              <a:gd name="connsiteX15" fmla="*/ 2594557 w 8447993"/>
              <a:gd name="connsiteY15" fmla="*/ 8804061 h 8937050"/>
              <a:gd name="connsiteX16" fmla="*/ 2771282 w 8447993"/>
              <a:gd name="connsiteY16" fmla="*/ 8758541 h 8937050"/>
              <a:gd name="connsiteX17" fmla="*/ 2925245 w 8447993"/>
              <a:gd name="connsiteY17" fmla="*/ 8714360 h 8937050"/>
              <a:gd name="connsiteX18" fmla="*/ 3072515 w 8447993"/>
              <a:gd name="connsiteY18" fmla="*/ 8670179 h 8937050"/>
              <a:gd name="connsiteX19" fmla="*/ 3464939 w 8447993"/>
              <a:gd name="connsiteY19" fmla="*/ 8524807 h 8937050"/>
              <a:gd name="connsiteX20" fmla="*/ 3629464 w 8447993"/>
              <a:gd name="connsiteY20" fmla="*/ 8454629 h 8937050"/>
              <a:gd name="connsiteX21" fmla="*/ 3804848 w 8447993"/>
              <a:gd name="connsiteY21" fmla="*/ 8371624 h 8937050"/>
              <a:gd name="connsiteX22" fmla="*/ 3960151 w 8447993"/>
              <a:gd name="connsiteY22" fmla="*/ 8287278 h 8937050"/>
              <a:gd name="connsiteX23" fmla="*/ 4291769 w 8447993"/>
              <a:gd name="connsiteY23" fmla="*/ 8095232 h 8937050"/>
              <a:gd name="connsiteX24" fmla="*/ 4575263 w 8447993"/>
              <a:gd name="connsiteY24" fmla="*/ 7905611 h 8937050"/>
              <a:gd name="connsiteX25" fmla="*/ 4921338 w 8447993"/>
              <a:gd name="connsiteY25" fmla="*/ 7624796 h 8937050"/>
              <a:gd name="connsiteX26" fmla="*/ 5231745 w 8447993"/>
              <a:gd name="connsiteY26" fmla="*/ 7360943 h 8937050"/>
              <a:gd name="connsiteX27" fmla="*/ 8447993 w 8447993"/>
              <a:gd name="connsiteY27" fmla="*/ 4469684 h 8937050"/>
              <a:gd name="connsiteX28" fmla="*/ 5292472 w 8447993"/>
              <a:gd name="connsiteY28" fmla="*/ 1629824 h 8937050"/>
              <a:gd name="connsiteX29" fmla="*/ 4816563 w 8447993"/>
              <a:gd name="connsiteY29" fmla="*/ 1208120 h 8937050"/>
              <a:gd name="connsiteX30" fmla="*/ 4580022 w 8447993"/>
              <a:gd name="connsiteY30" fmla="*/ 1036243 h 8937050"/>
              <a:gd name="connsiteX31" fmla="*/ 4348786 w 8447993"/>
              <a:gd name="connsiteY31" fmla="*/ 875041 h 8937050"/>
              <a:gd name="connsiteX32" fmla="*/ 4194444 w 8447993"/>
              <a:gd name="connsiteY32" fmla="*/ 776514 h 8937050"/>
              <a:gd name="connsiteX33" fmla="*/ 3996298 w 8447993"/>
              <a:gd name="connsiteY33" fmla="*/ 662714 h 8937050"/>
              <a:gd name="connsiteX34" fmla="*/ 3828946 w 8447993"/>
              <a:gd name="connsiteY34" fmla="*/ 570336 h 8937050"/>
              <a:gd name="connsiteX35" fmla="*/ 3667471 w 8447993"/>
              <a:gd name="connsiteY35" fmla="*/ 490576 h 8937050"/>
              <a:gd name="connsiteX36" fmla="*/ 3428640 w 8447993"/>
              <a:gd name="connsiteY36" fmla="*/ 393612 h 8937050"/>
              <a:gd name="connsiteX37" fmla="*/ 3195686 w 8447993"/>
              <a:gd name="connsiteY37" fmla="*/ 299895 h 8937050"/>
              <a:gd name="connsiteX38" fmla="*/ 2962732 w 8447993"/>
              <a:gd name="connsiteY38" fmla="*/ 224921 h 8937050"/>
              <a:gd name="connsiteX39" fmla="*/ 2779314 w 8447993"/>
              <a:gd name="connsiteY39" fmla="*/ 172707 h 8937050"/>
              <a:gd name="connsiteX40" fmla="*/ 2587863 w 8447993"/>
              <a:gd name="connsiteY40" fmla="*/ 127188 h 8937050"/>
              <a:gd name="connsiteX41" fmla="*/ 2396412 w 8447993"/>
              <a:gd name="connsiteY41" fmla="*/ 88362 h 8937050"/>
              <a:gd name="connsiteX42" fmla="*/ 2214333 w 8447993"/>
              <a:gd name="connsiteY42" fmla="*/ 57570 h 8937050"/>
              <a:gd name="connsiteX43" fmla="*/ 2020205 w 8447993"/>
              <a:gd name="connsiteY43" fmla="*/ 33471 h 8937050"/>
              <a:gd name="connsiteX44" fmla="*/ 1828755 w 8447993"/>
              <a:gd name="connsiteY44" fmla="*/ 14728 h 8937050"/>
              <a:gd name="connsiteX45" fmla="*/ 1680145 w 8447993"/>
              <a:gd name="connsiteY45" fmla="*/ 8034 h 8937050"/>
              <a:gd name="connsiteX46" fmla="*/ 1530198 w 8447993"/>
              <a:gd name="connsiteY46" fmla="*/ 0 h 8937050"/>
              <a:gd name="connsiteX47" fmla="*/ 1408365 w 8447993"/>
              <a:gd name="connsiteY47" fmla="*/ 1 h 8937050"/>
              <a:gd name="connsiteX48" fmla="*/ 1250385 w 8447993"/>
              <a:gd name="connsiteY48" fmla="*/ 2678 h 8937050"/>
              <a:gd name="connsiteX49" fmla="*/ 1124536 w 8447993"/>
              <a:gd name="connsiteY49" fmla="*/ 5354 h 8937050"/>
              <a:gd name="connsiteX50" fmla="*/ 1004042 w 8447993"/>
              <a:gd name="connsiteY50" fmla="*/ 10711 h 8937050"/>
              <a:gd name="connsiteX51" fmla="*/ 870161 w 8447993"/>
              <a:gd name="connsiteY51" fmla="*/ 20083 h 8937050"/>
              <a:gd name="connsiteX52" fmla="*/ 733601 w 8447993"/>
              <a:gd name="connsiteY52" fmla="*/ 33471 h 8937050"/>
              <a:gd name="connsiteX53" fmla="*/ 598381 w 8447993"/>
              <a:gd name="connsiteY53" fmla="*/ 49537 h 8937050"/>
              <a:gd name="connsiteX54" fmla="*/ 475210 w 8447993"/>
              <a:gd name="connsiteY54" fmla="*/ 70958 h 8937050"/>
              <a:gd name="connsiteX55" fmla="*/ 377475 w 8447993"/>
              <a:gd name="connsiteY55" fmla="*/ 88363 h 8937050"/>
              <a:gd name="connsiteX56" fmla="*/ 0 w 8447993"/>
              <a:gd name="connsiteY56" fmla="*/ 175948 h 8937050"/>
              <a:gd name="connsiteX57" fmla="*/ 165943 w 8447993"/>
              <a:gd name="connsiteY57" fmla="*/ 219567 h 8937050"/>
              <a:gd name="connsiteX58" fmla="*/ 291791 w 8447993"/>
              <a:gd name="connsiteY58" fmla="*/ 259731 h 8937050"/>
              <a:gd name="connsiteX59" fmla="*/ 405590 w 8447993"/>
              <a:gd name="connsiteY59" fmla="*/ 295879 h 8937050"/>
              <a:gd name="connsiteX60" fmla="*/ 493952 w 8447993"/>
              <a:gd name="connsiteY60" fmla="*/ 328011 h 8937050"/>
              <a:gd name="connsiteX61" fmla="*/ 622479 w 8447993"/>
              <a:gd name="connsiteY61" fmla="*/ 378887 h 8937050"/>
              <a:gd name="connsiteX62" fmla="*/ 745650 w 8447993"/>
              <a:gd name="connsiteY62" fmla="*/ 432438 h 8937050"/>
              <a:gd name="connsiteX63" fmla="*/ 874177 w 8447993"/>
              <a:gd name="connsiteY63" fmla="*/ 487330 h 8937050"/>
              <a:gd name="connsiteX64" fmla="*/ 985299 w 8447993"/>
              <a:gd name="connsiteY64" fmla="*/ 543561 h 8937050"/>
              <a:gd name="connsiteX65" fmla="*/ 1087049 w 8447993"/>
              <a:gd name="connsiteY65" fmla="*/ 595774 h 8937050"/>
              <a:gd name="connsiteX66" fmla="*/ 1188800 w 8447993"/>
              <a:gd name="connsiteY66" fmla="*/ 652005 h 8937050"/>
              <a:gd name="connsiteX67" fmla="*/ 1287872 w 8447993"/>
              <a:gd name="connsiteY67" fmla="*/ 708234 h 8937050"/>
              <a:gd name="connsiteX68" fmla="*/ 1400332 w 8447993"/>
              <a:gd name="connsiteY68" fmla="*/ 775175 h 8937050"/>
              <a:gd name="connsiteX69" fmla="*/ 1528859 w 8447993"/>
              <a:gd name="connsiteY69" fmla="*/ 854165 h 8937050"/>
              <a:gd name="connsiteX70" fmla="*/ 1650691 w 8447993"/>
              <a:gd name="connsiteY70" fmla="*/ 937173 h 8937050"/>
              <a:gd name="connsiteX71" fmla="*/ 1759135 w 8447993"/>
              <a:gd name="connsiteY71" fmla="*/ 1017501 h 8937050"/>
              <a:gd name="connsiteX72" fmla="*/ 1870257 w 8447993"/>
              <a:gd name="connsiteY72" fmla="*/ 1097831 h 8937050"/>
              <a:gd name="connsiteX73" fmla="*/ 1965313 w 8447993"/>
              <a:gd name="connsiteY73" fmla="*/ 1171465 h 8937050"/>
              <a:gd name="connsiteX74" fmla="*/ 2048320 w 8447993"/>
              <a:gd name="connsiteY74" fmla="*/ 1237068 h 8937050"/>
              <a:gd name="connsiteX75" fmla="*/ 2132666 w 8447993"/>
              <a:gd name="connsiteY75" fmla="*/ 1310702 h 8937050"/>
              <a:gd name="connsiteX76" fmla="*/ 2208977 w 8447993"/>
              <a:gd name="connsiteY76" fmla="*/ 1374966 h 8937050"/>
              <a:gd name="connsiteX77" fmla="*/ 2308050 w 8447993"/>
              <a:gd name="connsiteY77" fmla="*/ 1464666 h 8937050"/>
              <a:gd name="connsiteX78" fmla="*/ 3520752 w 8447993"/>
              <a:gd name="connsiteY78" fmla="*/ 2558739 h 8937050"/>
              <a:gd name="connsiteX79" fmla="*/ 5650426 w 8447993"/>
              <a:gd name="connsiteY79" fmla="*/ 4468912 h 8937050"/>
              <a:gd name="connsiteX80" fmla="*/ 3555025 w 8447993"/>
              <a:gd name="connsiteY80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350699 w 8447993"/>
              <a:gd name="connsiteY3" fmla="*/ 8722393 h 8937050"/>
              <a:gd name="connsiteX4" fmla="*/ 214140 w 8447993"/>
              <a:gd name="connsiteY4" fmla="*/ 8804061 h 8937050"/>
              <a:gd name="connsiteX5" fmla="*/ 394880 w 8447993"/>
              <a:gd name="connsiteY5" fmla="*/ 8838871 h 8937050"/>
              <a:gd name="connsiteX6" fmla="*/ 567587 w 8447993"/>
              <a:gd name="connsiteY6" fmla="*/ 8871001 h 8937050"/>
              <a:gd name="connsiteX7" fmla="*/ 753684 w 8447993"/>
              <a:gd name="connsiteY7" fmla="*/ 8896439 h 8937050"/>
              <a:gd name="connsiteX8" fmla="*/ 959862 w 8447993"/>
              <a:gd name="connsiteY8" fmla="*/ 8915182 h 8937050"/>
              <a:gd name="connsiteX9" fmla="*/ 1194153 w 8447993"/>
              <a:gd name="connsiteY9" fmla="*/ 8931248 h 8937050"/>
              <a:gd name="connsiteX10" fmla="*/ 1406579 w 8447993"/>
              <a:gd name="connsiteY10" fmla="*/ 8937050 h 8937050"/>
              <a:gd name="connsiteX11" fmla="*/ 1618560 w 8447993"/>
              <a:gd name="connsiteY11" fmla="*/ 8927232 h 8937050"/>
              <a:gd name="connsiteX12" fmla="*/ 1814026 w 8447993"/>
              <a:gd name="connsiteY12" fmla="*/ 8916521 h 8937050"/>
              <a:gd name="connsiteX13" fmla="*/ 2020204 w 8447993"/>
              <a:gd name="connsiteY13" fmla="*/ 8899117 h 8937050"/>
              <a:gd name="connsiteX14" fmla="*/ 2211655 w 8447993"/>
              <a:gd name="connsiteY14" fmla="*/ 8869663 h 8937050"/>
              <a:gd name="connsiteX15" fmla="*/ 2411139 w 8447993"/>
              <a:gd name="connsiteY15" fmla="*/ 8840208 h 8937050"/>
              <a:gd name="connsiteX16" fmla="*/ 2594557 w 8447993"/>
              <a:gd name="connsiteY16" fmla="*/ 8804061 h 8937050"/>
              <a:gd name="connsiteX17" fmla="*/ 2771282 w 8447993"/>
              <a:gd name="connsiteY17" fmla="*/ 8758541 h 8937050"/>
              <a:gd name="connsiteX18" fmla="*/ 2925245 w 8447993"/>
              <a:gd name="connsiteY18" fmla="*/ 8714360 h 8937050"/>
              <a:gd name="connsiteX19" fmla="*/ 3072515 w 8447993"/>
              <a:gd name="connsiteY19" fmla="*/ 8670179 h 8937050"/>
              <a:gd name="connsiteX20" fmla="*/ 3464939 w 8447993"/>
              <a:gd name="connsiteY20" fmla="*/ 8524807 h 8937050"/>
              <a:gd name="connsiteX21" fmla="*/ 3629464 w 8447993"/>
              <a:gd name="connsiteY21" fmla="*/ 8454629 h 8937050"/>
              <a:gd name="connsiteX22" fmla="*/ 3804848 w 8447993"/>
              <a:gd name="connsiteY22" fmla="*/ 8371624 h 8937050"/>
              <a:gd name="connsiteX23" fmla="*/ 3960151 w 8447993"/>
              <a:gd name="connsiteY23" fmla="*/ 8287278 h 8937050"/>
              <a:gd name="connsiteX24" fmla="*/ 4291769 w 8447993"/>
              <a:gd name="connsiteY24" fmla="*/ 8095232 h 8937050"/>
              <a:gd name="connsiteX25" fmla="*/ 4575263 w 8447993"/>
              <a:gd name="connsiteY25" fmla="*/ 7905611 h 8937050"/>
              <a:gd name="connsiteX26" fmla="*/ 4921338 w 8447993"/>
              <a:gd name="connsiteY26" fmla="*/ 7624796 h 8937050"/>
              <a:gd name="connsiteX27" fmla="*/ 5231745 w 8447993"/>
              <a:gd name="connsiteY27" fmla="*/ 7360943 h 8937050"/>
              <a:gd name="connsiteX28" fmla="*/ 8447993 w 8447993"/>
              <a:gd name="connsiteY28" fmla="*/ 4469684 h 8937050"/>
              <a:gd name="connsiteX29" fmla="*/ 5292472 w 8447993"/>
              <a:gd name="connsiteY29" fmla="*/ 1629824 h 8937050"/>
              <a:gd name="connsiteX30" fmla="*/ 4816563 w 8447993"/>
              <a:gd name="connsiteY30" fmla="*/ 1208120 h 8937050"/>
              <a:gd name="connsiteX31" fmla="*/ 4580022 w 8447993"/>
              <a:gd name="connsiteY31" fmla="*/ 1036243 h 8937050"/>
              <a:gd name="connsiteX32" fmla="*/ 4348786 w 8447993"/>
              <a:gd name="connsiteY32" fmla="*/ 875041 h 8937050"/>
              <a:gd name="connsiteX33" fmla="*/ 4194444 w 8447993"/>
              <a:gd name="connsiteY33" fmla="*/ 776514 h 8937050"/>
              <a:gd name="connsiteX34" fmla="*/ 3996298 w 8447993"/>
              <a:gd name="connsiteY34" fmla="*/ 662714 h 8937050"/>
              <a:gd name="connsiteX35" fmla="*/ 3828946 w 8447993"/>
              <a:gd name="connsiteY35" fmla="*/ 570336 h 8937050"/>
              <a:gd name="connsiteX36" fmla="*/ 3667471 w 8447993"/>
              <a:gd name="connsiteY36" fmla="*/ 490576 h 8937050"/>
              <a:gd name="connsiteX37" fmla="*/ 3428640 w 8447993"/>
              <a:gd name="connsiteY37" fmla="*/ 393612 h 8937050"/>
              <a:gd name="connsiteX38" fmla="*/ 3195686 w 8447993"/>
              <a:gd name="connsiteY38" fmla="*/ 299895 h 8937050"/>
              <a:gd name="connsiteX39" fmla="*/ 2962732 w 8447993"/>
              <a:gd name="connsiteY39" fmla="*/ 224921 h 8937050"/>
              <a:gd name="connsiteX40" fmla="*/ 2779314 w 8447993"/>
              <a:gd name="connsiteY40" fmla="*/ 172707 h 8937050"/>
              <a:gd name="connsiteX41" fmla="*/ 2587863 w 8447993"/>
              <a:gd name="connsiteY41" fmla="*/ 127188 h 8937050"/>
              <a:gd name="connsiteX42" fmla="*/ 2396412 w 8447993"/>
              <a:gd name="connsiteY42" fmla="*/ 88362 h 8937050"/>
              <a:gd name="connsiteX43" fmla="*/ 2214333 w 8447993"/>
              <a:gd name="connsiteY43" fmla="*/ 57570 h 8937050"/>
              <a:gd name="connsiteX44" fmla="*/ 2020205 w 8447993"/>
              <a:gd name="connsiteY44" fmla="*/ 33471 h 8937050"/>
              <a:gd name="connsiteX45" fmla="*/ 1828755 w 8447993"/>
              <a:gd name="connsiteY45" fmla="*/ 14728 h 8937050"/>
              <a:gd name="connsiteX46" fmla="*/ 1680145 w 8447993"/>
              <a:gd name="connsiteY46" fmla="*/ 8034 h 8937050"/>
              <a:gd name="connsiteX47" fmla="*/ 1530198 w 8447993"/>
              <a:gd name="connsiteY47" fmla="*/ 0 h 8937050"/>
              <a:gd name="connsiteX48" fmla="*/ 1408365 w 8447993"/>
              <a:gd name="connsiteY48" fmla="*/ 1 h 8937050"/>
              <a:gd name="connsiteX49" fmla="*/ 1250385 w 8447993"/>
              <a:gd name="connsiteY49" fmla="*/ 2678 h 8937050"/>
              <a:gd name="connsiteX50" fmla="*/ 1124536 w 8447993"/>
              <a:gd name="connsiteY50" fmla="*/ 5354 h 8937050"/>
              <a:gd name="connsiteX51" fmla="*/ 1004042 w 8447993"/>
              <a:gd name="connsiteY51" fmla="*/ 10711 h 8937050"/>
              <a:gd name="connsiteX52" fmla="*/ 870161 w 8447993"/>
              <a:gd name="connsiteY52" fmla="*/ 20083 h 8937050"/>
              <a:gd name="connsiteX53" fmla="*/ 733601 w 8447993"/>
              <a:gd name="connsiteY53" fmla="*/ 33471 h 8937050"/>
              <a:gd name="connsiteX54" fmla="*/ 598381 w 8447993"/>
              <a:gd name="connsiteY54" fmla="*/ 49537 h 8937050"/>
              <a:gd name="connsiteX55" fmla="*/ 475210 w 8447993"/>
              <a:gd name="connsiteY55" fmla="*/ 70958 h 8937050"/>
              <a:gd name="connsiteX56" fmla="*/ 377475 w 8447993"/>
              <a:gd name="connsiteY56" fmla="*/ 88363 h 8937050"/>
              <a:gd name="connsiteX57" fmla="*/ 0 w 8447993"/>
              <a:gd name="connsiteY57" fmla="*/ 175948 h 8937050"/>
              <a:gd name="connsiteX58" fmla="*/ 165943 w 8447993"/>
              <a:gd name="connsiteY58" fmla="*/ 219567 h 8937050"/>
              <a:gd name="connsiteX59" fmla="*/ 291791 w 8447993"/>
              <a:gd name="connsiteY59" fmla="*/ 259731 h 8937050"/>
              <a:gd name="connsiteX60" fmla="*/ 405590 w 8447993"/>
              <a:gd name="connsiteY60" fmla="*/ 295879 h 8937050"/>
              <a:gd name="connsiteX61" fmla="*/ 493952 w 8447993"/>
              <a:gd name="connsiteY61" fmla="*/ 328011 h 8937050"/>
              <a:gd name="connsiteX62" fmla="*/ 622479 w 8447993"/>
              <a:gd name="connsiteY62" fmla="*/ 378887 h 8937050"/>
              <a:gd name="connsiteX63" fmla="*/ 745650 w 8447993"/>
              <a:gd name="connsiteY63" fmla="*/ 432438 h 8937050"/>
              <a:gd name="connsiteX64" fmla="*/ 874177 w 8447993"/>
              <a:gd name="connsiteY64" fmla="*/ 487330 h 8937050"/>
              <a:gd name="connsiteX65" fmla="*/ 985299 w 8447993"/>
              <a:gd name="connsiteY65" fmla="*/ 543561 h 8937050"/>
              <a:gd name="connsiteX66" fmla="*/ 1087049 w 8447993"/>
              <a:gd name="connsiteY66" fmla="*/ 595774 h 8937050"/>
              <a:gd name="connsiteX67" fmla="*/ 1188800 w 8447993"/>
              <a:gd name="connsiteY67" fmla="*/ 652005 h 8937050"/>
              <a:gd name="connsiteX68" fmla="*/ 1287872 w 8447993"/>
              <a:gd name="connsiteY68" fmla="*/ 708234 h 8937050"/>
              <a:gd name="connsiteX69" fmla="*/ 1400332 w 8447993"/>
              <a:gd name="connsiteY69" fmla="*/ 775175 h 8937050"/>
              <a:gd name="connsiteX70" fmla="*/ 1528859 w 8447993"/>
              <a:gd name="connsiteY70" fmla="*/ 854165 h 8937050"/>
              <a:gd name="connsiteX71" fmla="*/ 1650691 w 8447993"/>
              <a:gd name="connsiteY71" fmla="*/ 937173 h 8937050"/>
              <a:gd name="connsiteX72" fmla="*/ 1759135 w 8447993"/>
              <a:gd name="connsiteY72" fmla="*/ 1017501 h 8937050"/>
              <a:gd name="connsiteX73" fmla="*/ 1870257 w 8447993"/>
              <a:gd name="connsiteY73" fmla="*/ 1097831 h 8937050"/>
              <a:gd name="connsiteX74" fmla="*/ 1965313 w 8447993"/>
              <a:gd name="connsiteY74" fmla="*/ 1171465 h 8937050"/>
              <a:gd name="connsiteX75" fmla="*/ 2048320 w 8447993"/>
              <a:gd name="connsiteY75" fmla="*/ 1237068 h 8937050"/>
              <a:gd name="connsiteX76" fmla="*/ 2132666 w 8447993"/>
              <a:gd name="connsiteY76" fmla="*/ 1310702 h 8937050"/>
              <a:gd name="connsiteX77" fmla="*/ 2208977 w 8447993"/>
              <a:gd name="connsiteY77" fmla="*/ 1374966 h 8937050"/>
              <a:gd name="connsiteX78" fmla="*/ 2308050 w 8447993"/>
              <a:gd name="connsiteY78" fmla="*/ 1464666 h 8937050"/>
              <a:gd name="connsiteX79" fmla="*/ 3520752 w 8447993"/>
              <a:gd name="connsiteY79" fmla="*/ 2558739 h 8937050"/>
              <a:gd name="connsiteX80" fmla="*/ 5650426 w 8447993"/>
              <a:gd name="connsiteY80" fmla="*/ 4468912 h 8937050"/>
              <a:gd name="connsiteX81" fmla="*/ 3555025 w 8447993"/>
              <a:gd name="connsiteY81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576959 w 8447993"/>
              <a:gd name="connsiteY3" fmla="*/ 8571107 h 8937050"/>
              <a:gd name="connsiteX4" fmla="*/ 214140 w 8447993"/>
              <a:gd name="connsiteY4" fmla="*/ 8804061 h 8937050"/>
              <a:gd name="connsiteX5" fmla="*/ 394880 w 8447993"/>
              <a:gd name="connsiteY5" fmla="*/ 8838871 h 8937050"/>
              <a:gd name="connsiteX6" fmla="*/ 567587 w 8447993"/>
              <a:gd name="connsiteY6" fmla="*/ 8871001 h 8937050"/>
              <a:gd name="connsiteX7" fmla="*/ 753684 w 8447993"/>
              <a:gd name="connsiteY7" fmla="*/ 8896439 h 8937050"/>
              <a:gd name="connsiteX8" fmla="*/ 959862 w 8447993"/>
              <a:gd name="connsiteY8" fmla="*/ 8915182 h 8937050"/>
              <a:gd name="connsiteX9" fmla="*/ 1194153 w 8447993"/>
              <a:gd name="connsiteY9" fmla="*/ 8931248 h 8937050"/>
              <a:gd name="connsiteX10" fmla="*/ 1406579 w 8447993"/>
              <a:gd name="connsiteY10" fmla="*/ 8937050 h 8937050"/>
              <a:gd name="connsiteX11" fmla="*/ 1618560 w 8447993"/>
              <a:gd name="connsiteY11" fmla="*/ 8927232 h 8937050"/>
              <a:gd name="connsiteX12" fmla="*/ 1814026 w 8447993"/>
              <a:gd name="connsiteY12" fmla="*/ 8916521 h 8937050"/>
              <a:gd name="connsiteX13" fmla="*/ 2020204 w 8447993"/>
              <a:gd name="connsiteY13" fmla="*/ 8899117 h 8937050"/>
              <a:gd name="connsiteX14" fmla="*/ 2211655 w 8447993"/>
              <a:gd name="connsiteY14" fmla="*/ 8869663 h 8937050"/>
              <a:gd name="connsiteX15" fmla="*/ 2411139 w 8447993"/>
              <a:gd name="connsiteY15" fmla="*/ 8840208 h 8937050"/>
              <a:gd name="connsiteX16" fmla="*/ 2594557 w 8447993"/>
              <a:gd name="connsiteY16" fmla="*/ 8804061 h 8937050"/>
              <a:gd name="connsiteX17" fmla="*/ 2771282 w 8447993"/>
              <a:gd name="connsiteY17" fmla="*/ 8758541 h 8937050"/>
              <a:gd name="connsiteX18" fmla="*/ 2925245 w 8447993"/>
              <a:gd name="connsiteY18" fmla="*/ 8714360 h 8937050"/>
              <a:gd name="connsiteX19" fmla="*/ 3072515 w 8447993"/>
              <a:gd name="connsiteY19" fmla="*/ 8670179 h 8937050"/>
              <a:gd name="connsiteX20" fmla="*/ 3464939 w 8447993"/>
              <a:gd name="connsiteY20" fmla="*/ 8524807 h 8937050"/>
              <a:gd name="connsiteX21" fmla="*/ 3629464 w 8447993"/>
              <a:gd name="connsiteY21" fmla="*/ 8454629 h 8937050"/>
              <a:gd name="connsiteX22" fmla="*/ 3804848 w 8447993"/>
              <a:gd name="connsiteY22" fmla="*/ 8371624 h 8937050"/>
              <a:gd name="connsiteX23" fmla="*/ 3960151 w 8447993"/>
              <a:gd name="connsiteY23" fmla="*/ 8287278 h 8937050"/>
              <a:gd name="connsiteX24" fmla="*/ 4291769 w 8447993"/>
              <a:gd name="connsiteY24" fmla="*/ 8095232 h 8937050"/>
              <a:gd name="connsiteX25" fmla="*/ 4575263 w 8447993"/>
              <a:gd name="connsiteY25" fmla="*/ 7905611 h 8937050"/>
              <a:gd name="connsiteX26" fmla="*/ 4921338 w 8447993"/>
              <a:gd name="connsiteY26" fmla="*/ 7624796 h 8937050"/>
              <a:gd name="connsiteX27" fmla="*/ 5231745 w 8447993"/>
              <a:gd name="connsiteY27" fmla="*/ 7360943 h 8937050"/>
              <a:gd name="connsiteX28" fmla="*/ 8447993 w 8447993"/>
              <a:gd name="connsiteY28" fmla="*/ 4469684 h 8937050"/>
              <a:gd name="connsiteX29" fmla="*/ 5292472 w 8447993"/>
              <a:gd name="connsiteY29" fmla="*/ 1629824 h 8937050"/>
              <a:gd name="connsiteX30" fmla="*/ 4816563 w 8447993"/>
              <a:gd name="connsiteY30" fmla="*/ 1208120 h 8937050"/>
              <a:gd name="connsiteX31" fmla="*/ 4580022 w 8447993"/>
              <a:gd name="connsiteY31" fmla="*/ 1036243 h 8937050"/>
              <a:gd name="connsiteX32" fmla="*/ 4348786 w 8447993"/>
              <a:gd name="connsiteY32" fmla="*/ 875041 h 8937050"/>
              <a:gd name="connsiteX33" fmla="*/ 4194444 w 8447993"/>
              <a:gd name="connsiteY33" fmla="*/ 776514 h 8937050"/>
              <a:gd name="connsiteX34" fmla="*/ 3996298 w 8447993"/>
              <a:gd name="connsiteY34" fmla="*/ 662714 h 8937050"/>
              <a:gd name="connsiteX35" fmla="*/ 3828946 w 8447993"/>
              <a:gd name="connsiteY35" fmla="*/ 570336 h 8937050"/>
              <a:gd name="connsiteX36" fmla="*/ 3667471 w 8447993"/>
              <a:gd name="connsiteY36" fmla="*/ 490576 h 8937050"/>
              <a:gd name="connsiteX37" fmla="*/ 3428640 w 8447993"/>
              <a:gd name="connsiteY37" fmla="*/ 393612 h 8937050"/>
              <a:gd name="connsiteX38" fmla="*/ 3195686 w 8447993"/>
              <a:gd name="connsiteY38" fmla="*/ 299895 h 8937050"/>
              <a:gd name="connsiteX39" fmla="*/ 2962732 w 8447993"/>
              <a:gd name="connsiteY39" fmla="*/ 224921 h 8937050"/>
              <a:gd name="connsiteX40" fmla="*/ 2779314 w 8447993"/>
              <a:gd name="connsiteY40" fmla="*/ 172707 h 8937050"/>
              <a:gd name="connsiteX41" fmla="*/ 2587863 w 8447993"/>
              <a:gd name="connsiteY41" fmla="*/ 127188 h 8937050"/>
              <a:gd name="connsiteX42" fmla="*/ 2396412 w 8447993"/>
              <a:gd name="connsiteY42" fmla="*/ 88362 h 8937050"/>
              <a:gd name="connsiteX43" fmla="*/ 2214333 w 8447993"/>
              <a:gd name="connsiteY43" fmla="*/ 57570 h 8937050"/>
              <a:gd name="connsiteX44" fmla="*/ 2020205 w 8447993"/>
              <a:gd name="connsiteY44" fmla="*/ 33471 h 8937050"/>
              <a:gd name="connsiteX45" fmla="*/ 1828755 w 8447993"/>
              <a:gd name="connsiteY45" fmla="*/ 14728 h 8937050"/>
              <a:gd name="connsiteX46" fmla="*/ 1680145 w 8447993"/>
              <a:gd name="connsiteY46" fmla="*/ 8034 h 8937050"/>
              <a:gd name="connsiteX47" fmla="*/ 1530198 w 8447993"/>
              <a:gd name="connsiteY47" fmla="*/ 0 h 8937050"/>
              <a:gd name="connsiteX48" fmla="*/ 1408365 w 8447993"/>
              <a:gd name="connsiteY48" fmla="*/ 1 h 8937050"/>
              <a:gd name="connsiteX49" fmla="*/ 1250385 w 8447993"/>
              <a:gd name="connsiteY49" fmla="*/ 2678 h 8937050"/>
              <a:gd name="connsiteX50" fmla="*/ 1124536 w 8447993"/>
              <a:gd name="connsiteY50" fmla="*/ 5354 h 8937050"/>
              <a:gd name="connsiteX51" fmla="*/ 1004042 w 8447993"/>
              <a:gd name="connsiteY51" fmla="*/ 10711 h 8937050"/>
              <a:gd name="connsiteX52" fmla="*/ 870161 w 8447993"/>
              <a:gd name="connsiteY52" fmla="*/ 20083 h 8937050"/>
              <a:gd name="connsiteX53" fmla="*/ 733601 w 8447993"/>
              <a:gd name="connsiteY53" fmla="*/ 33471 h 8937050"/>
              <a:gd name="connsiteX54" fmla="*/ 598381 w 8447993"/>
              <a:gd name="connsiteY54" fmla="*/ 49537 h 8937050"/>
              <a:gd name="connsiteX55" fmla="*/ 475210 w 8447993"/>
              <a:gd name="connsiteY55" fmla="*/ 70958 h 8937050"/>
              <a:gd name="connsiteX56" fmla="*/ 377475 w 8447993"/>
              <a:gd name="connsiteY56" fmla="*/ 88363 h 8937050"/>
              <a:gd name="connsiteX57" fmla="*/ 0 w 8447993"/>
              <a:gd name="connsiteY57" fmla="*/ 175948 h 8937050"/>
              <a:gd name="connsiteX58" fmla="*/ 165943 w 8447993"/>
              <a:gd name="connsiteY58" fmla="*/ 219567 h 8937050"/>
              <a:gd name="connsiteX59" fmla="*/ 291791 w 8447993"/>
              <a:gd name="connsiteY59" fmla="*/ 259731 h 8937050"/>
              <a:gd name="connsiteX60" fmla="*/ 405590 w 8447993"/>
              <a:gd name="connsiteY60" fmla="*/ 295879 h 8937050"/>
              <a:gd name="connsiteX61" fmla="*/ 493952 w 8447993"/>
              <a:gd name="connsiteY61" fmla="*/ 328011 h 8937050"/>
              <a:gd name="connsiteX62" fmla="*/ 622479 w 8447993"/>
              <a:gd name="connsiteY62" fmla="*/ 378887 h 8937050"/>
              <a:gd name="connsiteX63" fmla="*/ 745650 w 8447993"/>
              <a:gd name="connsiteY63" fmla="*/ 432438 h 8937050"/>
              <a:gd name="connsiteX64" fmla="*/ 874177 w 8447993"/>
              <a:gd name="connsiteY64" fmla="*/ 487330 h 8937050"/>
              <a:gd name="connsiteX65" fmla="*/ 985299 w 8447993"/>
              <a:gd name="connsiteY65" fmla="*/ 543561 h 8937050"/>
              <a:gd name="connsiteX66" fmla="*/ 1087049 w 8447993"/>
              <a:gd name="connsiteY66" fmla="*/ 595774 h 8937050"/>
              <a:gd name="connsiteX67" fmla="*/ 1188800 w 8447993"/>
              <a:gd name="connsiteY67" fmla="*/ 652005 h 8937050"/>
              <a:gd name="connsiteX68" fmla="*/ 1287872 w 8447993"/>
              <a:gd name="connsiteY68" fmla="*/ 708234 h 8937050"/>
              <a:gd name="connsiteX69" fmla="*/ 1400332 w 8447993"/>
              <a:gd name="connsiteY69" fmla="*/ 775175 h 8937050"/>
              <a:gd name="connsiteX70" fmla="*/ 1528859 w 8447993"/>
              <a:gd name="connsiteY70" fmla="*/ 854165 h 8937050"/>
              <a:gd name="connsiteX71" fmla="*/ 1650691 w 8447993"/>
              <a:gd name="connsiteY71" fmla="*/ 937173 h 8937050"/>
              <a:gd name="connsiteX72" fmla="*/ 1759135 w 8447993"/>
              <a:gd name="connsiteY72" fmla="*/ 1017501 h 8937050"/>
              <a:gd name="connsiteX73" fmla="*/ 1870257 w 8447993"/>
              <a:gd name="connsiteY73" fmla="*/ 1097831 h 8937050"/>
              <a:gd name="connsiteX74" fmla="*/ 1965313 w 8447993"/>
              <a:gd name="connsiteY74" fmla="*/ 1171465 h 8937050"/>
              <a:gd name="connsiteX75" fmla="*/ 2048320 w 8447993"/>
              <a:gd name="connsiteY75" fmla="*/ 1237068 h 8937050"/>
              <a:gd name="connsiteX76" fmla="*/ 2132666 w 8447993"/>
              <a:gd name="connsiteY76" fmla="*/ 1310702 h 8937050"/>
              <a:gd name="connsiteX77" fmla="*/ 2208977 w 8447993"/>
              <a:gd name="connsiteY77" fmla="*/ 1374966 h 8937050"/>
              <a:gd name="connsiteX78" fmla="*/ 2308050 w 8447993"/>
              <a:gd name="connsiteY78" fmla="*/ 1464666 h 8937050"/>
              <a:gd name="connsiteX79" fmla="*/ 3520752 w 8447993"/>
              <a:gd name="connsiteY79" fmla="*/ 2558739 h 8937050"/>
              <a:gd name="connsiteX80" fmla="*/ 5650426 w 8447993"/>
              <a:gd name="connsiteY80" fmla="*/ 4468912 h 8937050"/>
              <a:gd name="connsiteX81" fmla="*/ 3555025 w 8447993"/>
              <a:gd name="connsiteY81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725568 w 8447993"/>
              <a:gd name="connsiteY3" fmla="*/ 8488100 h 8937050"/>
              <a:gd name="connsiteX4" fmla="*/ 576959 w 8447993"/>
              <a:gd name="connsiteY4" fmla="*/ 8571107 h 8937050"/>
              <a:gd name="connsiteX5" fmla="*/ 214140 w 8447993"/>
              <a:gd name="connsiteY5" fmla="*/ 8804061 h 8937050"/>
              <a:gd name="connsiteX6" fmla="*/ 394880 w 8447993"/>
              <a:gd name="connsiteY6" fmla="*/ 8838871 h 8937050"/>
              <a:gd name="connsiteX7" fmla="*/ 567587 w 8447993"/>
              <a:gd name="connsiteY7" fmla="*/ 8871001 h 8937050"/>
              <a:gd name="connsiteX8" fmla="*/ 753684 w 8447993"/>
              <a:gd name="connsiteY8" fmla="*/ 8896439 h 8937050"/>
              <a:gd name="connsiteX9" fmla="*/ 959862 w 8447993"/>
              <a:gd name="connsiteY9" fmla="*/ 8915182 h 8937050"/>
              <a:gd name="connsiteX10" fmla="*/ 1194153 w 8447993"/>
              <a:gd name="connsiteY10" fmla="*/ 8931248 h 8937050"/>
              <a:gd name="connsiteX11" fmla="*/ 1406579 w 8447993"/>
              <a:gd name="connsiteY11" fmla="*/ 8937050 h 8937050"/>
              <a:gd name="connsiteX12" fmla="*/ 1618560 w 8447993"/>
              <a:gd name="connsiteY12" fmla="*/ 8927232 h 8937050"/>
              <a:gd name="connsiteX13" fmla="*/ 1814026 w 8447993"/>
              <a:gd name="connsiteY13" fmla="*/ 8916521 h 8937050"/>
              <a:gd name="connsiteX14" fmla="*/ 2020204 w 8447993"/>
              <a:gd name="connsiteY14" fmla="*/ 8899117 h 8937050"/>
              <a:gd name="connsiteX15" fmla="*/ 2211655 w 8447993"/>
              <a:gd name="connsiteY15" fmla="*/ 8869663 h 8937050"/>
              <a:gd name="connsiteX16" fmla="*/ 2411139 w 8447993"/>
              <a:gd name="connsiteY16" fmla="*/ 8840208 h 8937050"/>
              <a:gd name="connsiteX17" fmla="*/ 2594557 w 8447993"/>
              <a:gd name="connsiteY17" fmla="*/ 8804061 h 8937050"/>
              <a:gd name="connsiteX18" fmla="*/ 2771282 w 8447993"/>
              <a:gd name="connsiteY18" fmla="*/ 8758541 h 8937050"/>
              <a:gd name="connsiteX19" fmla="*/ 2925245 w 8447993"/>
              <a:gd name="connsiteY19" fmla="*/ 8714360 h 8937050"/>
              <a:gd name="connsiteX20" fmla="*/ 3072515 w 8447993"/>
              <a:gd name="connsiteY20" fmla="*/ 8670179 h 8937050"/>
              <a:gd name="connsiteX21" fmla="*/ 3464939 w 8447993"/>
              <a:gd name="connsiteY21" fmla="*/ 8524807 h 8937050"/>
              <a:gd name="connsiteX22" fmla="*/ 3629464 w 8447993"/>
              <a:gd name="connsiteY22" fmla="*/ 8454629 h 8937050"/>
              <a:gd name="connsiteX23" fmla="*/ 3804848 w 8447993"/>
              <a:gd name="connsiteY23" fmla="*/ 8371624 h 8937050"/>
              <a:gd name="connsiteX24" fmla="*/ 3960151 w 8447993"/>
              <a:gd name="connsiteY24" fmla="*/ 8287278 h 8937050"/>
              <a:gd name="connsiteX25" fmla="*/ 4291769 w 8447993"/>
              <a:gd name="connsiteY25" fmla="*/ 8095232 h 8937050"/>
              <a:gd name="connsiteX26" fmla="*/ 4575263 w 8447993"/>
              <a:gd name="connsiteY26" fmla="*/ 7905611 h 8937050"/>
              <a:gd name="connsiteX27" fmla="*/ 4921338 w 8447993"/>
              <a:gd name="connsiteY27" fmla="*/ 7624796 h 8937050"/>
              <a:gd name="connsiteX28" fmla="*/ 5231745 w 8447993"/>
              <a:gd name="connsiteY28" fmla="*/ 7360943 h 8937050"/>
              <a:gd name="connsiteX29" fmla="*/ 8447993 w 8447993"/>
              <a:gd name="connsiteY29" fmla="*/ 4469684 h 8937050"/>
              <a:gd name="connsiteX30" fmla="*/ 5292472 w 8447993"/>
              <a:gd name="connsiteY30" fmla="*/ 1629824 h 8937050"/>
              <a:gd name="connsiteX31" fmla="*/ 4816563 w 8447993"/>
              <a:gd name="connsiteY31" fmla="*/ 1208120 h 8937050"/>
              <a:gd name="connsiteX32" fmla="*/ 4580022 w 8447993"/>
              <a:gd name="connsiteY32" fmla="*/ 1036243 h 8937050"/>
              <a:gd name="connsiteX33" fmla="*/ 4348786 w 8447993"/>
              <a:gd name="connsiteY33" fmla="*/ 875041 h 8937050"/>
              <a:gd name="connsiteX34" fmla="*/ 4194444 w 8447993"/>
              <a:gd name="connsiteY34" fmla="*/ 776514 h 8937050"/>
              <a:gd name="connsiteX35" fmla="*/ 3996298 w 8447993"/>
              <a:gd name="connsiteY35" fmla="*/ 662714 h 8937050"/>
              <a:gd name="connsiteX36" fmla="*/ 3828946 w 8447993"/>
              <a:gd name="connsiteY36" fmla="*/ 570336 h 8937050"/>
              <a:gd name="connsiteX37" fmla="*/ 3667471 w 8447993"/>
              <a:gd name="connsiteY37" fmla="*/ 490576 h 8937050"/>
              <a:gd name="connsiteX38" fmla="*/ 3428640 w 8447993"/>
              <a:gd name="connsiteY38" fmla="*/ 393612 h 8937050"/>
              <a:gd name="connsiteX39" fmla="*/ 3195686 w 8447993"/>
              <a:gd name="connsiteY39" fmla="*/ 299895 h 8937050"/>
              <a:gd name="connsiteX40" fmla="*/ 2962732 w 8447993"/>
              <a:gd name="connsiteY40" fmla="*/ 224921 h 8937050"/>
              <a:gd name="connsiteX41" fmla="*/ 2779314 w 8447993"/>
              <a:gd name="connsiteY41" fmla="*/ 172707 h 8937050"/>
              <a:gd name="connsiteX42" fmla="*/ 2587863 w 8447993"/>
              <a:gd name="connsiteY42" fmla="*/ 127188 h 8937050"/>
              <a:gd name="connsiteX43" fmla="*/ 2396412 w 8447993"/>
              <a:gd name="connsiteY43" fmla="*/ 88362 h 8937050"/>
              <a:gd name="connsiteX44" fmla="*/ 2214333 w 8447993"/>
              <a:gd name="connsiteY44" fmla="*/ 57570 h 8937050"/>
              <a:gd name="connsiteX45" fmla="*/ 2020205 w 8447993"/>
              <a:gd name="connsiteY45" fmla="*/ 33471 h 8937050"/>
              <a:gd name="connsiteX46" fmla="*/ 1828755 w 8447993"/>
              <a:gd name="connsiteY46" fmla="*/ 14728 h 8937050"/>
              <a:gd name="connsiteX47" fmla="*/ 1680145 w 8447993"/>
              <a:gd name="connsiteY47" fmla="*/ 8034 h 8937050"/>
              <a:gd name="connsiteX48" fmla="*/ 1530198 w 8447993"/>
              <a:gd name="connsiteY48" fmla="*/ 0 h 8937050"/>
              <a:gd name="connsiteX49" fmla="*/ 1408365 w 8447993"/>
              <a:gd name="connsiteY49" fmla="*/ 1 h 8937050"/>
              <a:gd name="connsiteX50" fmla="*/ 1250385 w 8447993"/>
              <a:gd name="connsiteY50" fmla="*/ 2678 h 8937050"/>
              <a:gd name="connsiteX51" fmla="*/ 1124536 w 8447993"/>
              <a:gd name="connsiteY51" fmla="*/ 5354 h 8937050"/>
              <a:gd name="connsiteX52" fmla="*/ 1004042 w 8447993"/>
              <a:gd name="connsiteY52" fmla="*/ 10711 h 8937050"/>
              <a:gd name="connsiteX53" fmla="*/ 870161 w 8447993"/>
              <a:gd name="connsiteY53" fmla="*/ 20083 h 8937050"/>
              <a:gd name="connsiteX54" fmla="*/ 733601 w 8447993"/>
              <a:gd name="connsiteY54" fmla="*/ 33471 h 8937050"/>
              <a:gd name="connsiteX55" fmla="*/ 598381 w 8447993"/>
              <a:gd name="connsiteY55" fmla="*/ 49537 h 8937050"/>
              <a:gd name="connsiteX56" fmla="*/ 475210 w 8447993"/>
              <a:gd name="connsiteY56" fmla="*/ 70958 h 8937050"/>
              <a:gd name="connsiteX57" fmla="*/ 377475 w 8447993"/>
              <a:gd name="connsiteY57" fmla="*/ 88363 h 8937050"/>
              <a:gd name="connsiteX58" fmla="*/ 0 w 8447993"/>
              <a:gd name="connsiteY58" fmla="*/ 175948 h 8937050"/>
              <a:gd name="connsiteX59" fmla="*/ 165943 w 8447993"/>
              <a:gd name="connsiteY59" fmla="*/ 219567 h 8937050"/>
              <a:gd name="connsiteX60" fmla="*/ 291791 w 8447993"/>
              <a:gd name="connsiteY60" fmla="*/ 259731 h 8937050"/>
              <a:gd name="connsiteX61" fmla="*/ 405590 w 8447993"/>
              <a:gd name="connsiteY61" fmla="*/ 295879 h 8937050"/>
              <a:gd name="connsiteX62" fmla="*/ 493952 w 8447993"/>
              <a:gd name="connsiteY62" fmla="*/ 328011 h 8937050"/>
              <a:gd name="connsiteX63" fmla="*/ 622479 w 8447993"/>
              <a:gd name="connsiteY63" fmla="*/ 378887 h 8937050"/>
              <a:gd name="connsiteX64" fmla="*/ 745650 w 8447993"/>
              <a:gd name="connsiteY64" fmla="*/ 432438 h 8937050"/>
              <a:gd name="connsiteX65" fmla="*/ 874177 w 8447993"/>
              <a:gd name="connsiteY65" fmla="*/ 487330 h 8937050"/>
              <a:gd name="connsiteX66" fmla="*/ 985299 w 8447993"/>
              <a:gd name="connsiteY66" fmla="*/ 543561 h 8937050"/>
              <a:gd name="connsiteX67" fmla="*/ 1087049 w 8447993"/>
              <a:gd name="connsiteY67" fmla="*/ 595774 h 8937050"/>
              <a:gd name="connsiteX68" fmla="*/ 1188800 w 8447993"/>
              <a:gd name="connsiteY68" fmla="*/ 652005 h 8937050"/>
              <a:gd name="connsiteX69" fmla="*/ 1287872 w 8447993"/>
              <a:gd name="connsiteY69" fmla="*/ 708234 h 8937050"/>
              <a:gd name="connsiteX70" fmla="*/ 1400332 w 8447993"/>
              <a:gd name="connsiteY70" fmla="*/ 775175 h 8937050"/>
              <a:gd name="connsiteX71" fmla="*/ 1528859 w 8447993"/>
              <a:gd name="connsiteY71" fmla="*/ 854165 h 8937050"/>
              <a:gd name="connsiteX72" fmla="*/ 1650691 w 8447993"/>
              <a:gd name="connsiteY72" fmla="*/ 937173 h 8937050"/>
              <a:gd name="connsiteX73" fmla="*/ 1759135 w 8447993"/>
              <a:gd name="connsiteY73" fmla="*/ 1017501 h 8937050"/>
              <a:gd name="connsiteX74" fmla="*/ 1870257 w 8447993"/>
              <a:gd name="connsiteY74" fmla="*/ 1097831 h 8937050"/>
              <a:gd name="connsiteX75" fmla="*/ 1965313 w 8447993"/>
              <a:gd name="connsiteY75" fmla="*/ 1171465 h 8937050"/>
              <a:gd name="connsiteX76" fmla="*/ 2048320 w 8447993"/>
              <a:gd name="connsiteY76" fmla="*/ 1237068 h 8937050"/>
              <a:gd name="connsiteX77" fmla="*/ 2132666 w 8447993"/>
              <a:gd name="connsiteY77" fmla="*/ 1310702 h 8937050"/>
              <a:gd name="connsiteX78" fmla="*/ 2208977 w 8447993"/>
              <a:gd name="connsiteY78" fmla="*/ 1374966 h 8937050"/>
              <a:gd name="connsiteX79" fmla="*/ 2308050 w 8447993"/>
              <a:gd name="connsiteY79" fmla="*/ 1464666 h 8937050"/>
              <a:gd name="connsiteX80" fmla="*/ 3520752 w 8447993"/>
              <a:gd name="connsiteY80" fmla="*/ 2558739 h 8937050"/>
              <a:gd name="connsiteX81" fmla="*/ 5650426 w 8447993"/>
              <a:gd name="connsiteY81" fmla="*/ 4468912 h 8937050"/>
              <a:gd name="connsiteX82" fmla="*/ 3555025 w 8447993"/>
              <a:gd name="connsiteY82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737617 w 8447993"/>
              <a:gd name="connsiteY3" fmla="*/ 8506843 h 8937050"/>
              <a:gd name="connsiteX4" fmla="*/ 576959 w 8447993"/>
              <a:gd name="connsiteY4" fmla="*/ 8571107 h 8937050"/>
              <a:gd name="connsiteX5" fmla="*/ 214140 w 8447993"/>
              <a:gd name="connsiteY5" fmla="*/ 8804061 h 8937050"/>
              <a:gd name="connsiteX6" fmla="*/ 394880 w 8447993"/>
              <a:gd name="connsiteY6" fmla="*/ 8838871 h 8937050"/>
              <a:gd name="connsiteX7" fmla="*/ 567587 w 8447993"/>
              <a:gd name="connsiteY7" fmla="*/ 8871001 h 8937050"/>
              <a:gd name="connsiteX8" fmla="*/ 753684 w 8447993"/>
              <a:gd name="connsiteY8" fmla="*/ 8896439 h 8937050"/>
              <a:gd name="connsiteX9" fmla="*/ 959862 w 8447993"/>
              <a:gd name="connsiteY9" fmla="*/ 8915182 h 8937050"/>
              <a:gd name="connsiteX10" fmla="*/ 1194153 w 8447993"/>
              <a:gd name="connsiteY10" fmla="*/ 8931248 h 8937050"/>
              <a:gd name="connsiteX11" fmla="*/ 1406579 w 8447993"/>
              <a:gd name="connsiteY11" fmla="*/ 8937050 h 8937050"/>
              <a:gd name="connsiteX12" fmla="*/ 1618560 w 8447993"/>
              <a:gd name="connsiteY12" fmla="*/ 8927232 h 8937050"/>
              <a:gd name="connsiteX13" fmla="*/ 1814026 w 8447993"/>
              <a:gd name="connsiteY13" fmla="*/ 8916521 h 8937050"/>
              <a:gd name="connsiteX14" fmla="*/ 2020204 w 8447993"/>
              <a:gd name="connsiteY14" fmla="*/ 8899117 h 8937050"/>
              <a:gd name="connsiteX15" fmla="*/ 2211655 w 8447993"/>
              <a:gd name="connsiteY15" fmla="*/ 8869663 h 8937050"/>
              <a:gd name="connsiteX16" fmla="*/ 2411139 w 8447993"/>
              <a:gd name="connsiteY16" fmla="*/ 8840208 h 8937050"/>
              <a:gd name="connsiteX17" fmla="*/ 2594557 w 8447993"/>
              <a:gd name="connsiteY17" fmla="*/ 8804061 h 8937050"/>
              <a:gd name="connsiteX18" fmla="*/ 2771282 w 8447993"/>
              <a:gd name="connsiteY18" fmla="*/ 8758541 h 8937050"/>
              <a:gd name="connsiteX19" fmla="*/ 2925245 w 8447993"/>
              <a:gd name="connsiteY19" fmla="*/ 8714360 h 8937050"/>
              <a:gd name="connsiteX20" fmla="*/ 3072515 w 8447993"/>
              <a:gd name="connsiteY20" fmla="*/ 8670179 h 8937050"/>
              <a:gd name="connsiteX21" fmla="*/ 3464939 w 8447993"/>
              <a:gd name="connsiteY21" fmla="*/ 8524807 h 8937050"/>
              <a:gd name="connsiteX22" fmla="*/ 3629464 w 8447993"/>
              <a:gd name="connsiteY22" fmla="*/ 8454629 h 8937050"/>
              <a:gd name="connsiteX23" fmla="*/ 3804848 w 8447993"/>
              <a:gd name="connsiteY23" fmla="*/ 8371624 h 8937050"/>
              <a:gd name="connsiteX24" fmla="*/ 3960151 w 8447993"/>
              <a:gd name="connsiteY24" fmla="*/ 8287278 h 8937050"/>
              <a:gd name="connsiteX25" fmla="*/ 4291769 w 8447993"/>
              <a:gd name="connsiteY25" fmla="*/ 8095232 h 8937050"/>
              <a:gd name="connsiteX26" fmla="*/ 4575263 w 8447993"/>
              <a:gd name="connsiteY26" fmla="*/ 7905611 h 8937050"/>
              <a:gd name="connsiteX27" fmla="*/ 4921338 w 8447993"/>
              <a:gd name="connsiteY27" fmla="*/ 7624796 h 8937050"/>
              <a:gd name="connsiteX28" fmla="*/ 5231745 w 8447993"/>
              <a:gd name="connsiteY28" fmla="*/ 7360943 h 8937050"/>
              <a:gd name="connsiteX29" fmla="*/ 8447993 w 8447993"/>
              <a:gd name="connsiteY29" fmla="*/ 4469684 h 8937050"/>
              <a:gd name="connsiteX30" fmla="*/ 5292472 w 8447993"/>
              <a:gd name="connsiteY30" fmla="*/ 1629824 h 8937050"/>
              <a:gd name="connsiteX31" fmla="*/ 4816563 w 8447993"/>
              <a:gd name="connsiteY31" fmla="*/ 1208120 h 8937050"/>
              <a:gd name="connsiteX32" fmla="*/ 4580022 w 8447993"/>
              <a:gd name="connsiteY32" fmla="*/ 1036243 h 8937050"/>
              <a:gd name="connsiteX33" fmla="*/ 4348786 w 8447993"/>
              <a:gd name="connsiteY33" fmla="*/ 875041 h 8937050"/>
              <a:gd name="connsiteX34" fmla="*/ 4194444 w 8447993"/>
              <a:gd name="connsiteY34" fmla="*/ 776514 h 8937050"/>
              <a:gd name="connsiteX35" fmla="*/ 3996298 w 8447993"/>
              <a:gd name="connsiteY35" fmla="*/ 662714 h 8937050"/>
              <a:gd name="connsiteX36" fmla="*/ 3828946 w 8447993"/>
              <a:gd name="connsiteY36" fmla="*/ 570336 h 8937050"/>
              <a:gd name="connsiteX37" fmla="*/ 3667471 w 8447993"/>
              <a:gd name="connsiteY37" fmla="*/ 490576 h 8937050"/>
              <a:gd name="connsiteX38" fmla="*/ 3428640 w 8447993"/>
              <a:gd name="connsiteY38" fmla="*/ 393612 h 8937050"/>
              <a:gd name="connsiteX39" fmla="*/ 3195686 w 8447993"/>
              <a:gd name="connsiteY39" fmla="*/ 299895 h 8937050"/>
              <a:gd name="connsiteX40" fmla="*/ 2962732 w 8447993"/>
              <a:gd name="connsiteY40" fmla="*/ 224921 h 8937050"/>
              <a:gd name="connsiteX41" fmla="*/ 2779314 w 8447993"/>
              <a:gd name="connsiteY41" fmla="*/ 172707 h 8937050"/>
              <a:gd name="connsiteX42" fmla="*/ 2587863 w 8447993"/>
              <a:gd name="connsiteY42" fmla="*/ 127188 h 8937050"/>
              <a:gd name="connsiteX43" fmla="*/ 2396412 w 8447993"/>
              <a:gd name="connsiteY43" fmla="*/ 88362 h 8937050"/>
              <a:gd name="connsiteX44" fmla="*/ 2214333 w 8447993"/>
              <a:gd name="connsiteY44" fmla="*/ 57570 h 8937050"/>
              <a:gd name="connsiteX45" fmla="*/ 2020205 w 8447993"/>
              <a:gd name="connsiteY45" fmla="*/ 33471 h 8937050"/>
              <a:gd name="connsiteX46" fmla="*/ 1828755 w 8447993"/>
              <a:gd name="connsiteY46" fmla="*/ 14728 h 8937050"/>
              <a:gd name="connsiteX47" fmla="*/ 1680145 w 8447993"/>
              <a:gd name="connsiteY47" fmla="*/ 8034 h 8937050"/>
              <a:gd name="connsiteX48" fmla="*/ 1530198 w 8447993"/>
              <a:gd name="connsiteY48" fmla="*/ 0 h 8937050"/>
              <a:gd name="connsiteX49" fmla="*/ 1408365 w 8447993"/>
              <a:gd name="connsiteY49" fmla="*/ 1 h 8937050"/>
              <a:gd name="connsiteX50" fmla="*/ 1250385 w 8447993"/>
              <a:gd name="connsiteY50" fmla="*/ 2678 h 8937050"/>
              <a:gd name="connsiteX51" fmla="*/ 1124536 w 8447993"/>
              <a:gd name="connsiteY51" fmla="*/ 5354 h 8937050"/>
              <a:gd name="connsiteX52" fmla="*/ 1004042 w 8447993"/>
              <a:gd name="connsiteY52" fmla="*/ 10711 h 8937050"/>
              <a:gd name="connsiteX53" fmla="*/ 870161 w 8447993"/>
              <a:gd name="connsiteY53" fmla="*/ 20083 h 8937050"/>
              <a:gd name="connsiteX54" fmla="*/ 733601 w 8447993"/>
              <a:gd name="connsiteY54" fmla="*/ 33471 h 8937050"/>
              <a:gd name="connsiteX55" fmla="*/ 598381 w 8447993"/>
              <a:gd name="connsiteY55" fmla="*/ 49537 h 8937050"/>
              <a:gd name="connsiteX56" fmla="*/ 475210 w 8447993"/>
              <a:gd name="connsiteY56" fmla="*/ 70958 h 8937050"/>
              <a:gd name="connsiteX57" fmla="*/ 377475 w 8447993"/>
              <a:gd name="connsiteY57" fmla="*/ 88363 h 8937050"/>
              <a:gd name="connsiteX58" fmla="*/ 0 w 8447993"/>
              <a:gd name="connsiteY58" fmla="*/ 175948 h 8937050"/>
              <a:gd name="connsiteX59" fmla="*/ 165943 w 8447993"/>
              <a:gd name="connsiteY59" fmla="*/ 219567 h 8937050"/>
              <a:gd name="connsiteX60" fmla="*/ 291791 w 8447993"/>
              <a:gd name="connsiteY60" fmla="*/ 259731 h 8937050"/>
              <a:gd name="connsiteX61" fmla="*/ 405590 w 8447993"/>
              <a:gd name="connsiteY61" fmla="*/ 295879 h 8937050"/>
              <a:gd name="connsiteX62" fmla="*/ 493952 w 8447993"/>
              <a:gd name="connsiteY62" fmla="*/ 328011 h 8937050"/>
              <a:gd name="connsiteX63" fmla="*/ 622479 w 8447993"/>
              <a:gd name="connsiteY63" fmla="*/ 378887 h 8937050"/>
              <a:gd name="connsiteX64" fmla="*/ 745650 w 8447993"/>
              <a:gd name="connsiteY64" fmla="*/ 432438 h 8937050"/>
              <a:gd name="connsiteX65" fmla="*/ 874177 w 8447993"/>
              <a:gd name="connsiteY65" fmla="*/ 487330 h 8937050"/>
              <a:gd name="connsiteX66" fmla="*/ 985299 w 8447993"/>
              <a:gd name="connsiteY66" fmla="*/ 543561 h 8937050"/>
              <a:gd name="connsiteX67" fmla="*/ 1087049 w 8447993"/>
              <a:gd name="connsiteY67" fmla="*/ 595774 h 8937050"/>
              <a:gd name="connsiteX68" fmla="*/ 1188800 w 8447993"/>
              <a:gd name="connsiteY68" fmla="*/ 652005 h 8937050"/>
              <a:gd name="connsiteX69" fmla="*/ 1287872 w 8447993"/>
              <a:gd name="connsiteY69" fmla="*/ 708234 h 8937050"/>
              <a:gd name="connsiteX70" fmla="*/ 1400332 w 8447993"/>
              <a:gd name="connsiteY70" fmla="*/ 775175 h 8937050"/>
              <a:gd name="connsiteX71" fmla="*/ 1528859 w 8447993"/>
              <a:gd name="connsiteY71" fmla="*/ 854165 h 8937050"/>
              <a:gd name="connsiteX72" fmla="*/ 1650691 w 8447993"/>
              <a:gd name="connsiteY72" fmla="*/ 937173 h 8937050"/>
              <a:gd name="connsiteX73" fmla="*/ 1759135 w 8447993"/>
              <a:gd name="connsiteY73" fmla="*/ 1017501 h 8937050"/>
              <a:gd name="connsiteX74" fmla="*/ 1870257 w 8447993"/>
              <a:gd name="connsiteY74" fmla="*/ 1097831 h 8937050"/>
              <a:gd name="connsiteX75" fmla="*/ 1965313 w 8447993"/>
              <a:gd name="connsiteY75" fmla="*/ 1171465 h 8937050"/>
              <a:gd name="connsiteX76" fmla="*/ 2048320 w 8447993"/>
              <a:gd name="connsiteY76" fmla="*/ 1237068 h 8937050"/>
              <a:gd name="connsiteX77" fmla="*/ 2132666 w 8447993"/>
              <a:gd name="connsiteY77" fmla="*/ 1310702 h 8937050"/>
              <a:gd name="connsiteX78" fmla="*/ 2208977 w 8447993"/>
              <a:gd name="connsiteY78" fmla="*/ 1374966 h 8937050"/>
              <a:gd name="connsiteX79" fmla="*/ 2308050 w 8447993"/>
              <a:gd name="connsiteY79" fmla="*/ 1464666 h 8937050"/>
              <a:gd name="connsiteX80" fmla="*/ 3520752 w 8447993"/>
              <a:gd name="connsiteY80" fmla="*/ 2558739 h 8937050"/>
              <a:gd name="connsiteX81" fmla="*/ 5650426 w 8447993"/>
              <a:gd name="connsiteY81" fmla="*/ 4468912 h 8937050"/>
              <a:gd name="connsiteX82" fmla="*/ 3555025 w 8447993"/>
              <a:gd name="connsiteY82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908986 w 8447993"/>
              <a:gd name="connsiteY3" fmla="*/ 8406432 h 8937050"/>
              <a:gd name="connsiteX4" fmla="*/ 737617 w 8447993"/>
              <a:gd name="connsiteY4" fmla="*/ 8506843 h 8937050"/>
              <a:gd name="connsiteX5" fmla="*/ 576959 w 8447993"/>
              <a:gd name="connsiteY5" fmla="*/ 8571107 h 8937050"/>
              <a:gd name="connsiteX6" fmla="*/ 214140 w 8447993"/>
              <a:gd name="connsiteY6" fmla="*/ 8804061 h 8937050"/>
              <a:gd name="connsiteX7" fmla="*/ 394880 w 8447993"/>
              <a:gd name="connsiteY7" fmla="*/ 8838871 h 8937050"/>
              <a:gd name="connsiteX8" fmla="*/ 567587 w 8447993"/>
              <a:gd name="connsiteY8" fmla="*/ 8871001 h 8937050"/>
              <a:gd name="connsiteX9" fmla="*/ 753684 w 8447993"/>
              <a:gd name="connsiteY9" fmla="*/ 8896439 h 8937050"/>
              <a:gd name="connsiteX10" fmla="*/ 959862 w 8447993"/>
              <a:gd name="connsiteY10" fmla="*/ 8915182 h 8937050"/>
              <a:gd name="connsiteX11" fmla="*/ 1194153 w 8447993"/>
              <a:gd name="connsiteY11" fmla="*/ 8931248 h 8937050"/>
              <a:gd name="connsiteX12" fmla="*/ 1406579 w 8447993"/>
              <a:gd name="connsiteY12" fmla="*/ 8937050 h 8937050"/>
              <a:gd name="connsiteX13" fmla="*/ 1618560 w 8447993"/>
              <a:gd name="connsiteY13" fmla="*/ 8927232 h 8937050"/>
              <a:gd name="connsiteX14" fmla="*/ 1814026 w 8447993"/>
              <a:gd name="connsiteY14" fmla="*/ 8916521 h 8937050"/>
              <a:gd name="connsiteX15" fmla="*/ 2020204 w 8447993"/>
              <a:gd name="connsiteY15" fmla="*/ 8899117 h 8937050"/>
              <a:gd name="connsiteX16" fmla="*/ 2211655 w 8447993"/>
              <a:gd name="connsiteY16" fmla="*/ 8869663 h 8937050"/>
              <a:gd name="connsiteX17" fmla="*/ 2411139 w 8447993"/>
              <a:gd name="connsiteY17" fmla="*/ 8840208 h 8937050"/>
              <a:gd name="connsiteX18" fmla="*/ 2594557 w 8447993"/>
              <a:gd name="connsiteY18" fmla="*/ 8804061 h 8937050"/>
              <a:gd name="connsiteX19" fmla="*/ 2771282 w 8447993"/>
              <a:gd name="connsiteY19" fmla="*/ 8758541 h 8937050"/>
              <a:gd name="connsiteX20" fmla="*/ 2925245 w 8447993"/>
              <a:gd name="connsiteY20" fmla="*/ 8714360 h 8937050"/>
              <a:gd name="connsiteX21" fmla="*/ 3072515 w 8447993"/>
              <a:gd name="connsiteY21" fmla="*/ 8670179 h 8937050"/>
              <a:gd name="connsiteX22" fmla="*/ 3464939 w 8447993"/>
              <a:gd name="connsiteY22" fmla="*/ 8524807 h 8937050"/>
              <a:gd name="connsiteX23" fmla="*/ 3629464 w 8447993"/>
              <a:gd name="connsiteY23" fmla="*/ 8454629 h 8937050"/>
              <a:gd name="connsiteX24" fmla="*/ 3804848 w 8447993"/>
              <a:gd name="connsiteY24" fmla="*/ 8371624 h 8937050"/>
              <a:gd name="connsiteX25" fmla="*/ 3960151 w 8447993"/>
              <a:gd name="connsiteY25" fmla="*/ 8287278 h 8937050"/>
              <a:gd name="connsiteX26" fmla="*/ 4291769 w 8447993"/>
              <a:gd name="connsiteY26" fmla="*/ 8095232 h 8937050"/>
              <a:gd name="connsiteX27" fmla="*/ 4575263 w 8447993"/>
              <a:gd name="connsiteY27" fmla="*/ 7905611 h 8937050"/>
              <a:gd name="connsiteX28" fmla="*/ 4921338 w 8447993"/>
              <a:gd name="connsiteY28" fmla="*/ 7624796 h 8937050"/>
              <a:gd name="connsiteX29" fmla="*/ 5231745 w 8447993"/>
              <a:gd name="connsiteY29" fmla="*/ 7360943 h 8937050"/>
              <a:gd name="connsiteX30" fmla="*/ 8447993 w 8447993"/>
              <a:gd name="connsiteY30" fmla="*/ 4469684 h 8937050"/>
              <a:gd name="connsiteX31" fmla="*/ 5292472 w 8447993"/>
              <a:gd name="connsiteY31" fmla="*/ 1629824 h 8937050"/>
              <a:gd name="connsiteX32" fmla="*/ 4816563 w 8447993"/>
              <a:gd name="connsiteY32" fmla="*/ 1208120 h 8937050"/>
              <a:gd name="connsiteX33" fmla="*/ 4580022 w 8447993"/>
              <a:gd name="connsiteY33" fmla="*/ 1036243 h 8937050"/>
              <a:gd name="connsiteX34" fmla="*/ 4348786 w 8447993"/>
              <a:gd name="connsiteY34" fmla="*/ 875041 h 8937050"/>
              <a:gd name="connsiteX35" fmla="*/ 4194444 w 8447993"/>
              <a:gd name="connsiteY35" fmla="*/ 776514 h 8937050"/>
              <a:gd name="connsiteX36" fmla="*/ 3996298 w 8447993"/>
              <a:gd name="connsiteY36" fmla="*/ 662714 h 8937050"/>
              <a:gd name="connsiteX37" fmla="*/ 3828946 w 8447993"/>
              <a:gd name="connsiteY37" fmla="*/ 570336 h 8937050"/>
              <a:gd name="connsiteX38" fmla="*/ 3667471 w 8447993"/>
              <a:gd name="connsiteY38" fmla="*/ 490576 h 8937050"/>
              <a:gd name="connsiteX39" fmla="*/ 3428640 w 8447993"/>
              <a:gd name="connsiteY39" fmla="*/ 393612 h 8937050"/>
              <a:gd name="connsiteX40" fmla="*/ 3195686 w 8447993"/>
              <a:gd name="connsiteY40" fmla="*/ 299895 h 8937050"/>
              <a:gd name="connsiteX41" fmla="*/ 2962732 w 8447993"/>
              <a:gd name="connsiteY41" fmla="*/ 224921 h 8937050"/>
              <a:gd name="connsiteX42" fmla="*/ 2779314 w 8447993"/>
              <a:gd name="connsiteY42" fmla="*/ 172707 h 8937050"/>
              <a:gd name="connsiteX43" fmla="*/ 2587863 w 8447993"/>
              <a:gd name="connsiteY43" fmla="*/ 127188 h 8937050"/>
              <a:gd name="connsiteX44" fmla="*/ 2396412 w 8447993"/>
              <a:gd name="connsiteY44" fmla="*/ 88362 h 8937050"/>
              <a:gd name="connsiteX45" fmla="*/ 2214333 w 8447993"/>
              <a:gd name="connsiteY45" fmla="*/ 57570 h 8937050"/>
              <a:gd name="connsiteX46" fmla="*/ 2020205 w 8447993"/>
              <a:gd name="connsiteY46" fmla="*/ 33471 h 8937050"/>
              <a:gd name="connsiteX47" fmla="*/ 1828755 w 8447993"/>
              <a:gd name="connsiteY47" fmla="*/ 14728 h 8937050"/>
              <a:gd name="connsiteX48" fmla="*/ 1680145 w 8447993"/>
              <a:gd name="connsiteY48" fmla="*/ 8034 h 8937050"/>
              <a:gd name="connsiteX49" fmla="*/ 1530198 w 8447993"/>
              <a:gd name="connsiteY49" fmla="*/ 0 h 8937050"/>
              <a:gd name="connsiteX50" fmla="*/ 1408365 w 8447993"/>
              <a:gd name="connsiteY50" fmla="*/ 1 h 8937050"/>
              <a:gd name="connsiteX51" fmla="*/ 1250385 w 8447993"/>
              <a:gd name="connsiteY51" fmla="*/ 2678 h 8937050"/>
              <a:gd name="connsiteX52" fmla="*/ 1124536 w 8447993"/>
              <a:gd name="connsiteY52" fmla="*/ 5354 h 8937050"/>
              <a:gd name="connsiteX53" fmla="*/ 1004042 w 8447993"/>
              <a:gd name="connsiteY53" fmla="*/ 10711 h 8937050"/>
              <a:gd name="connsiteX54" fmla="*/ 870161 w 8447993"/>
              <a:gd name="connsiteY54" fmla="*/ 20083 h 8937050"/>
              <a:gd name="connsiteX55" fmla="*/ 733601 w 8447993"/>
              <a:gd name="connsiteY55" fmla="*/ 33471 h 8937050"/>
              <a:gd name="connsiteX56" fmla="*/ 598381 w 8447993"/>
              <a:gd name="connsiteY56" fmla="*/ 49537 h 8937050"/>
              <a:gd name="connsiteX57" fmla="*/ 475210 w 8447993"/>
              <a:gd name="connsiteY57" fmla="*/ 70958 h 8937050"/>
              <a:gd name="connsiteX58" fmla="*/ 377475 w 8447993"/>
              <a:gd name="connsiteY58" fmla="*/ 88363 h 8937050"/>
              <a:gd name="connsiteX59" fmla="*/ 0 w 8447993"/>
              <a:gd name="connsiteY59" fmla="*/ 175948 h 8937050"/>
              <a:gd name="connsiteX60" fmla="*/ 165943 w 8447993"/>
              <a:gd name="connsiteY60" fmla="*/ 219567 h 8937050"/>
              <a:gd name="connsiteX61" fmla="*/ 291791 w 8447993"/>
              <a:gd name="connsiteY61" fmla="*/ 259731 h 8937050"/>
              <a:gd name="connsiteX62" fmla="*/ 405590 w 8447993"/>
              <a:gd name="connsiteY62" fmla="*/ 295879 h 8937050"/>
              <a:gd name="connsiteX63" fmla="*/ 493952 w 8447993"/>
              <a:gd name="connsiteY63" fmla="*/ 328011 h 8937050"/>
              <a:gd name="connsiteX64" fmla="*/ 622479 w 8447993"/>
              <a:gd name="connsiteY64" fmla="*/ 378887 h 8937050"/>
              <a:gd name="connsiteX65" fmla="*/ 745650 w 8447993"/>
              <a:gd name="connsiteY65" fmla="*/ 432438 h 8937050"/>
              <a:gd name="connsiteX66" fmla="*/ 874177 w 8447993"/>
              <a:gd name="connsiteY66" fmla="*/ 487330 h 8937050"/>
              <a:gd name="connsiteX67" fmla="*/ 985299 w 8447993"/>
              <a:gd name="connsiteY67" fmla="*/ 543561 h 8937050"/>
              <a:gd name="connsiteX68" fmla="*/ 1087049 w 8447993"/>
              <a:gd name="connsiteY68" fmla="*/ 595774 h 8937050"/>
              <a:gd name="connsiteX69" fmla="*/ 1188800 w 8447993"/>
              <a:gd name="connsiteY69" fmla="*/ 652005 h 8937050"/>
              <a:gd name="connsiteX70" fmla="*/ 1287872 w 8447993"/>
              <a:gd name="connsiteY70" fmla="*/ 708234 h 8937050"/>
              <a:gd name="connsiteX71" fmla="*/ 1400332 w 8447993"/>
              <a:gd name="connsiteY71" fmla="*/ 775175 h 8937050"/>
              <a:gd name="connsiteX72" fmla="*/ 1528859 w 8447993"/>
              <a:gd name="connsiteY72" fmla="*/ 854165 h 8937050"/>
              <a:gd name="connsiteX73" fmla="*/ 1650691 w 8447993"/>
              <a:gd name="connsiteY73" fmla="*/ 937173 h 8937050"/>
              <a:gd name="connsiteX74" fmla="*/ 1759135 w 8447993"/>
              <a:gd name="connsiteY74" fmla="*/ 1017501 h 8937050"/>
              <a:gd name="connsiteX75" fmla="*/ 1870257 w 8447993"/>
              <a:gd name="connsiteY75" fmla="*/ 1097831 h 8937050"/>
              <a:gd name="connsiteX76" fmla="*/ 1965313 w 8447993"/>
              <a:gd name="connsiteY76" fmla="*/ 1171465 h 8937050"/>
              <a:gd name="connsiteX77" fmla="*/ 2048320 w 8447993"/>
              <a:gd name="connsiteY77" fmla="*/ 1237068 h 8937050"/>
              <a:gd name="connsiteX78" fmla="*/ 2132666 w 8447993"/>
              <a:gd name="connsiteY78" fmla="*/ 1310702 h 8937050"/>
              <a:gd name="connsiteX79" fmla="*/ 2208977 w 8447993"/>
              <a:gd name="connsiteY79" fmla="*/ 1374966 h 8937050"/>
              <a:gd name="connsiteX80" fmla="*/ 2308050 w 8447993"/>
              <a:gd name="connsiteY80" fmla="*/ 1464666 h 8937050"/>
              <a:gd name="connsiteX81" fmla="*/ 3520752 w 8447993"/>
              <a:gd name="connsiteY81" fmla="*/ 2558739 h 8937050"/>
              <a:gd name="connsiteX82" fmla="*/ 5650426 w 8447993"/>
              <a:gd name="connsiteY82" fmla="*/ 4468912 h 8937050"/>
              <a:gd name="connsiteX83" fmla="*/ 3555025 w 8447993"/>
              <a:gd name="connsiteY83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883549 w 8447993"/>
              <a:gd name="connsiteY3" fmla="*/ 8435886 h 8937050"/>
              <a:gd name="connsiteX4" fmla="*/ 737617 w 8447993"/>
              <a:gd name="connsiteY4" fmla="*/ 8506843 h 8937050"/>
              <a:gd name="connsiteX5" fmla="*/ 576959 w 8447993"/>
              <a:gd name="connsiteY5" fmla="*/ 8571107 h 8937050"/>
              <a:gd name="connsiteX6" fmla="*/ 214140 w 8447993"/>
              <a:gd name="connsiteY6" fmla="*/ 8804061 h 8937050"/>
              <a:gd name="connsiteX7" fmla="*/ 394880 w 8447993"/>
              <a:gd name="connsiteY7" fmla="*/ 8838871 h 8937050"/>
              <a:gd name="connsiteX8" fmla="*/ 567587 w 8447993"/>
              <a:gd name="connsiteY8" fmla="*/ 8871001 h 8937050"/>
              <a:gd name="connsiteX9" fmla="*/ 753684 w 8447993"/>
              <a:gd name="connsiteY9" fmla="*/ 8896439 h 8937050"/>
              <a:gd name="connsiteX10" fmla="*/ 959862 w 8447993"/>
              <a:gd name="connsiteY10" fmla="*/ 8915182 h 8937050"/>
              <a:gd name="connsiteX11" fmla="*/ 1194153 w 8447993"/>
              <a:gd name="connsiteY11" fmla="*/ 8931248 h 8937050"/>
              <a:gd name="connsiteX12" fmla="*/ 1406579 w 8447993"/>
              <a:gd name="connsiteY12" fmla="*/ 8937050 h 8937050"/>
              <a:gd name="connsiteX13" fmla="*/ 1618560 w 8447993"/>
              <a:gd name="connsiteY13" fmla="*/ 8927232 h 8937050"/>
              <a:gd name="connsiteX14" fmla="*/ 1814026 w 8447993"/>
              <a:gd name="connsiteY14" fmla="*/ 8916521 h 8937050"/>
              <a:gd name="connsiteX15" fmla="*/ 2020204 w 8447993"/>
              <a:gd name="connsiteY15" fmla="*/ 8899117 h 8937050"/>
              <a:gd name="connsiteX16" fmla="*/ 2211655 w 8447993"/>
              <a:gd name="connsiteY16" fmla="*/ 8869663 h 8937050"/>
              <a:gd name="connsiteX17" fmla="*/ 2411139 w 8447993"/>
              <a:gd name="connsiteY17" fmla="*/ 8840208 h 8937050"/>
              <a:gd name="connsiteX18" fmla="*/ 2594557 w 8447993"/>
              <a:gd name="connsiteY18" fmla="*/ 8804061 h 8937050"/>
              <a:gd name="connsiteX19" fmla="*/ 2771282 w 8447993"/>
              <a:gd name="connsiteY19" fmla="*/ 8758541 h 8937050"/>
              <a:gd name="connsiteX20" fmla="*/ 2925245 w 8447993"/>
              <a:gd name="connsiteY20" fmla="*/ 8714360 h 8937050"/>
              <a:gd name="connsiteX21" fmla="*/ 3072515 w 8447993"/>
              <a:gd name="connsiteY21" fmla="*/ 8670179 h 8937050"/>
              <a:gd name="connsiteX22" fmla="*/ 3464939 w 8447993"/>
              <a:gd name="connsiteY22" fmla="*/ 8524807 h 8937050"/>
              <a:gd name="connsiteX23" fmla="*/ 3629464 w 8447993"/>
              <a:gd name="connsiteY23" fmla="*/ 8454629 h 8937050"/>
              <a:gd name="connsiteX24" fmla="*/ 3804848 w 8447993"/>
              <a:gd name="connsiteY24" fmla="*/ 8371624 h 8937050"/>
              <a:gd name="connsiteX25" fmla="*/ 3960151 w 8447993"/>
              <a:gd name="connsiteY25" fmla="*/ 8287278 h 8937050"/>
              <a:gd name="connsiteX26" fmla="*/ 4291769 w 8447993"/>
              <a:gd name="connsiteY26" fmla="*/ 8095232 h 8937050"/>
              <a:gd name="connsiteX27" fmla="*/ 4575263 w 8447993"/>
              <a:gd name="connsiteY27" fmla="*/ 7905611 h 8937050"/>
              <a:gd name="connsiteX28" fmla="*/ 4921338 w 8447993"/>
              <a:gd name="connsiteY28" fmla="*/ 7624796 h 8937050"/>
              <a:gd name="connsiteX29" fmla="*/ 5231745 w 8447993"/>
              <a:gd name="connsiteY29" fmla="*/ 7360943 h 8937050"/>
              <a:gd name="connsiteX30" fmla="*/ 8447993 w 8447993"/>
              <a:gd name="connsiteY30" fmla="*/ 4469684 h 8937050"/>
              <a:gd name="connsiteX31" fmla="*/ 5292472 w 8447993"/>
              <a:gd name="connsiteY31" fmla="*/ 1629824 h 8937050"/>
              <a:gd name="connsiteX32" fmla="*/ 4816563 w 8447993"/>
              <a:gd name="connsiteY32" fmla="*/ 1208120 h 8937050"/>
              <a:gd name="connsiteX33" fmla="*/ 4580022 w 8447993"/>
              <a:gd name="connsiteY33" fmla="*/ 1036243 h 8937050"/>
              <a:gd name="connsiteX34" fmla="*/ 4348786 w 8447993"/>
              <a:gd name="connsiteY34" fmla="*/ 875041 h 8937050"/>
              <a:gd name="connsiteX35" fmla="*/ 4194444 w 8447993"/>
              <a:gd name="connsiteY35" fmla="*/ 776514 h 8937050"/>
              <a:gd name="connsiteX36" fmla="*/ 3996298 w 8447993"/>
              <a:gd name="connsiteY36" fmla="*/ 662714 h 8937050"/>
              <a:gd name="connsiteX37" fmla="*/ 3828946 w 8447993"/>
              <a:gd name="connsiteY37" fmla="*/ 570336 h 8937050"/>
              <a:gd name="connsiteX38" fmla="*/ 3667471 w 8447993"/>
              <a:gd name="connsiteY38" fmla="*/ 490576 h 8937050"/>
              <a:gd name="connsiteX39" fmla="*/ 3428640 w 8447993"/>
              <a:gd name="connsiteY39" fmla="*/ 393612 h 8937050"/>
              <a:gd name="connsiteX40" fmla="*/ 3195686 w 8447993"/>
              <a:gd name="connsiteY40" fmla="*/ 299895 h 8937050"/>
              <a:gd name="connsiteX41" fmla="*/ 2962732 w 8447993"/>
              <a:gd name="connsiteY41" fmla="*/ 224921 h 8937050"/>
              <a:gd name="connsiteX42" fmla="*/ 2779314 w 8447993"/>
              <a:gd name="connsiteY42" fmla="*/ 172707 h 8937050"/>
              <a:gd name="connsiteX43" fmla="*/ 2587863 w 8447993"/>
              <a:gd name="connsiteY43" fmla="*/ 127188 h 8937050"/>
              <a:gd name="connsiteX44" fmla="*/ 2396412 w 8447993"/>
              <a:gd name="connsiteY44" fmla="*/ 88362 h 8937050"/>
              <a:gd name="connsiteX45" fmla="*/ 2214333 w 8447993"/>
              <a:gd name="connsiteY45" fmla="*/ 57570 h 8937050"/>
              <a:gd name="connsiteX46" fmla="*/ 2020205 w 8447993"/>
              <a:gd name="connsiteY46" fmla="*/ 33471 h 8937050"/>
              <a:gd name="connsiteX47" fmla="*/ 1828755 w 8447993"/>
              <a:gd name="connsiteY47" fmla="*/ 14728 h 8937050"/>
              <a:gd name="connsiteX48" fmla="*/ 1680145 w 8447993"/>
              <a:gd name="connsiteY48" fmla="*/ 8034 h 8937050"/>
              <a:gd name="connsiteX49" fmla="*/ 1530198 w 8447993"/>
              <a:gd name="connsiteY49" fmla="*/ 0 h 8937050"/>
              <a:gd name="connsiteX50" fmla="*/ 1408365 w 8447993"/>
              <a:gd name="connsiteY50" fmla="*/ 1 h 8937050"/>
              <a:gd name="connsiteX51" fmla="*/ 1250385 w 8447993"/>
              <a:gd name="connsiteY51" fmla="*/ 2678 h 8937050"/>
              <a:gd name="connsiteX52" fmla="*/ 1124536 w 8447993"/>
              <a:gd name="connsiteY52" fmla="*/ 5354 h 8937050"/>
              <a:gd name="connsiteX53" fmla="*/ 1004042 w 8447993"/>
              <a:gd name="connsiteY53" fmla="*/ 10711 h 8937050"/>
              <a:gd name="connsiteX54" fmla="*/ 870161 w 8447993"/>
              <a:gd name="connsiteY54" fmla="*/ 20083 h 8937050"/>
              <a:gd name="connsiteX55" fmla="*/ 733601 w 8447993"/>
              <a:gd name="connsiteY55" fmla="*/ 33471 h 8937050"/>
              <a:gd name="connsiteX56" fmla="*/ 598381 w 8447993"/>
              <a:gd name="connsiteY56" fmla="*/ 49537 h 8937050"/>
              <a:gd name="connsiteX57" fmla="*/ 475210 w 8447993"/>
              <a:gd name="connsiteY57" fmla="*/ 70958 h 8937050"/>
              <a:gd name="connsiteX58" fmla="*/ 377475 w 8447993"/>
              <a:gd name="connsiteY58" fmla="*/ 88363 h 8937050"/>
              <a:gd name="connsiteX59" fmla="*/ 0 w 8447993"/>
              <a:gd name="connsiteY59" fmla="*/ 175948 h 8937050"/>
              <a:gd name="connsiteX60" fmla="*/ 165943 w 8447993"/>
              <a:gd name="connsiteY60" fmla="*/ 219567 h 8937050"/>
              <a:gd name="connsiteX61" fmla="*/ 291791 w 8447993"/>
              <a:gd name="connsiteY61" fmla="*/ 259731 h 8937050"/>
              <a:gd name="connsiteX62" fmla="*/ 405590 w 8447993"/>
              <a:gd name="connsiteY62" fmla="*/ 295879 h 8937050"/>
              <a:gd name="connsiteX63" fmla="*/ 493952 w 8447993"/>
              <a:gd name="connsiteY63" fmla="*/ 328011 h 8937050"/>
              <a:gd name="connsiteX64" fmla="*/ 622479 w 8447993"/>
              <a:gd name="connsiteY64" fmla="*/ 378887 h 8937050"/>
              <a:gd name="connsiteX65" fmla="*/ 745650 w 8447993"/>
              <a:gd name="connsiteY65" fmla="*/ 432438 h 8937050"/>
              <a:gd name="connsiteX66" fmla="*/ 874177 w 8447993"/>
              <a:gd name="connsiteY66" fmla="*/ 487330 h 8937050"/>
              <a:gd name="connsiteX67" fmla="*/ 985299 w 8447993"/>
              <a:gd name="connsiteY67" fmla="*/ 543561 h 8937050"/>
              <a:gd name="connsiteX68" fmla="*/ 1087049 w 8447993"/>
              <a:gd name="connsiteY68" fmla="*/ 595774 h 8937050"/>
              <a:gd name="connsiteX69" fmla="*/ 1188800 w 8447993"/>
              <a:gd name="connsiteY69" fmla="*/ 652005 h 8937050"/>
              <a:gd name="connsiteX70" fmla="*/ 1287872 w 8447993"/>
              <a:gd name="connsiteY70" fmla="*/ 708234 h 8937050"/>
              <a:gd name="connsiteX71" fmla="*/ 1400332 w 8447993"/>
              <a:gd name="connsiteY71" fmla="*/ 775175 h 8937050"/>
              <a:gd name="connsiteX72" fmla="*/ 1528859 w 8447993"/>
              <a:gd name="connsiteY72" fmla="*/ 854165 h 8937050"/>
              <a:gd name="connsiteX73" fmla="*/ 1650691 w 8447993"/>
              <a:gd name="connsiteY73" fmla="*/ 937173 h 8937050"/>
              <a:gd name="connsiteX74" fmla="*/ 1759135 w 8447993"/>
              <a:gd name="connsiteY74" fmla="*/ 1017501 h 8937050"/>
              <a:gd name="connsiteX75" fmla="*/ 1870257 w 8447993"/>
              <a:gd name="connsiteY75" fmla="*/ 1097831 h 8937050"/>
              <a:gd name="connsiteX76" fmla="*/ 1965313 w 8447993"/>
              <a:gd name="connsiteY76" fmla="*/ 1171465 h 8937050"/>
              <a:gd name="connsiteX77" fmla="*/ 2048320 w 8447993"/>
              <a:gd name="connsiteY77" fmla="*/ 1237068 h 8937050"/>
              <a:gd name="connsiteX78" fmla="*/ 2132666 w 8447993"/>
              <a:gd name="connsiteY78" fmla="*/ 1310702 h 8937050"/>
              <a:gd name="connsiteX79" fmla="*/ 2208977 w 8447993"/>
              <a:gd name="connsiteY79" fmla="*/ 1374966 h 8937050"/>
              <a:gd name="connsiteX80" fmla="*/ 2308050 w 8447993"/>
              <a:gd name="connsiteY80" fmla="*/ 1464666 h 8937050"/>
              <a:gd name="connsiteX81" fmla="*/ 3520752 w 8447993"/>
              <a:gd name="connsiteY81" fmla="*/ 2558739 h 8937050"/>
              <a:gd name="connsiteX82" fmla="*/ 5650426 w 8447993"/>
              <a:gd name="connsiteY82" fmla="*/ 4468912 h 8937050"/>
              <a:gd name="connsiteX83" fmla="*/ 3555025 w 8447993"/>
              <a:gd name="connsiteY83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008058 w 8447993"/>
              <a:gd name="connsiteY3" fmla="*/ 8360913 h 8937050"/>
              <a:gd name="connsiteX4" fmla="*/ 883549 w 8447993"/>
              <a:gd name="connsiteY4" fmla="*/ 8435886 h 8937050"/>
              <a:gd name="connsiteX5" fmla="*/ 737617 w 8447993"/>
              <a:gd name="connsiteY5" fmla="*/ 8506843 h 8937050"/>
              <a:gd name="connsiteX6" fmla="*/ 576959 w 8447993"/>
              <a:gd name="connsiteY6" fmla="*/ 8571107 h 8937050"/>
              <a:gd name="connsiteX7" fmla="*/ 214140 w 8447993"/>
              <a:gd name="connsiteY7" fmla="*/ 8804061 h 8937050"/>
              <a:gd name="connsiteX8" fmla="*/ 394880 w 8447993"/>
              <a:gd name="connsiteY8" fmla="*/ 8838871 h 8937050"/>
              <a:gd name="connsiteX9" fmla="*/ 567587 w 8447993"/>
              <a:gd name="connsiteY9" fmla="*/ 8871001 h 8937050"/>
              <a:gd name="connsiteX10" fmla="*/ 753684 w 8447993"/>
              <a:gd name="connsiteY10" fmla="*/ 8896439 h 8937050"/>
              <a:gd name="connsiteX11" fmla="*/ 959862 w 8447993"/>
              <a:gd name="connsiteY11" fmla="*/ 8915182 h 8937050"/>
              <a:gd name="connsiteX12" fmla="*/ 1194153 w 8447993"/>
              <a:gd name="connsiteY12" fmla="*/ 8931248 h 8937050"/>
              <a:gd name="connsiteX13" fmla="*/ 1406579 w 8447993"/>
              <a:gd name="connsiteY13" fmla="*/ 8937050 h 8937050"/>
              <a:gd name="connsiteX14" fmla="*/ 1618560 w 8447993"/>
              <a:gd name="connsiteY14" fmla="*/ 8927232 h 8937050"/>
              <a:gd name="connsiteX15" fmla="*/ 1814026 w 8447993"/>
              <a:gd name="connsiteY15" fmla="*/ 8916521 h 8937050"/>
              <a:gd name="connsiteX16" fmla="*/ 2020204 w 8447993"/>
              <a:gd name="connsiteY16" fmla="*/ 8899117 h 8937050"/>
              <a:gd name="connsiteX17" fmla="*/ 2211655 w 8447993"/>
              <a:gd name="connsiteY17" fmla="*/ 8869663 h 8937050"/>
              <a:gd name="connsiteX18" fmla="*/ 2411139 w 8447993"/>
              <a:gd name="connsiteY18" fmla="*/ 8840208 h 8937050"/>
              <a:gd name="connsiteX19" fmla="*/ 2594557 w 8447993"/>
              <a:gd name="connsiteY19" fmla="*/ 8804061 h 8937050"/>
              <a:gd name="connsiteX20" fmla="*/ 2771282 w 8447993"/>
              <a:gd name="connsiteY20" fmla="*/ 8758541 h 8937050"/>
              <a:gd name="connsiteX21" fmla="*/ 2925245 w 8447993"/>
              <a:gd name="connsiteY21" fmla="*/ 8714360 h 8937050"/>
              <a:gd name="connsiteX22" fmla="*/ 3072515 w 8447993"/>
              <a:gd name="connsiteY22" fmla="*/ 8670179 h 8937050"/>
              <a:gd name="connsiteX23" fmla="*/ 3464939 w 8447993"/>
              <a:gd name="connsiteY23" fmla="*/ 8524807 h 8937050"/>
              <a:gd name="connsiteX24" fmla="*/ 3629464 w 8447993"/>
              <a:gd name="connsiteY24" fmla="*/ 8454629 h 8937050"/>
              <a:gd name="connsiteX25" fmla="*/ 3804848 w 8447993"/>
              <a:gd name="connsiteY25" fmla="*/ 8371624 h 8937050"/>
              <a:gd name="connsiteX26" fmla="*/ 3960151 w 8447993"/>
              <a:gd name="connsiteY26" fmla="*/ 8287278 h 8937050"/>
              <a:gd name="connsiteX27" fmla="*/ 4291769 w 8447993"/>
              <a:gd name="connsiteY27" fmla="*/ 8095232 h 8937050"/>
              <a:gd name="connsiteX28" fmla="*/ 4575263 w 8447993"/>
              <a:gd name="connsiteY28" fmla="*/ 7905611 h 8937050"/>
              <a:gd name="connsiteX29" fmla="*/ 4921338 w 8447993"/>
              <a:gd name="connsiteY29" fmla="*/ 7624796 h 8937050"/>
              <a:gd name="connsiteX30" fmla="*/ 5231745 w 8447993"/>
              <a:gd name="connsiteY30" fmla="*/ 7360943 h 8937050"/>
              <a:gd name="connsiteX31" fmla="*/ 8447993 w 8447993"/>
              <a:gd name="connsiteY31" fmla="*/ 4469684 h 8937050"/>
              <a:gd name="connsiteX32" fmla="*/ 5292472 w 8447993"/>
              <a:gd name="connsiteY32" fmla="*/ 1629824 h 8937050"/>
              <a:gd name="connsiteX33" fmla="*/ 4816563 w 8447993"/>
              <a:gd name="connsiteY33" fmla="*/ 1208120 h 8937050"/>
              <a:gd name="connsiteX34" fmla="*/ 4580022 w 8447993"/>
              <a:gd name="connsiteY34" fmla="*/ 1036243 h 8937050"/>
              <a:gd name="connsiteX35" fmla="*/ 4348786 w 8447993"/>
              <a:gd name="connsiteY35" fmla="*/ 875041 h 8937050"/>
              <a:gd name="connsiteX36" fmla="*/ 4194444 w 8447993"/>
              <a:gd name="connsiteY36" fmla="*/ 776514 h 8937050"/>
              <a:gd name="connsiteX37" fmla="*/ 3996298 w 8447993"/>
              <a:gd name="connsiteY37" fmla="*/ 662714 h 8937050"/>
              <a:gd name="connsiteX38" fmla="*/ 3828946 w 8447993"/>
              <a:gd name="connsiteY38" fmla="*/ 570336 h 8937050"/>
              <a:gd name="connsiteX39" fmla="*/ 3667471 w 8447993"/>
              <a:gd name="connsiteY39" fmla="*/ 490576 h 8937050"/>
              <a:gd name="connsiteX40" fmla="*/ 3428640 w 8447993"/>
              <a:gd name="connsiteY40" fmla="*/ 393612 h 8937050"/>
              <a:gd name="connsiteX41" fmla="*/ 3195686 w 8447993"/>
              <a:gd name="connsiteY41" fmla="*/ 299895 h 8937050"/>
              <a:gd name="connsiteX42" fmla="*/ 2962732 w 8447993"/>
              <a:gd name="connsiteY42" fmla="*/ 224921 h 8937050"/>
              <a:gd name="connsiteX43" fmla="*/ 2779314 w 8447993"/>
              <a:gd name="connsiteY43" fmla="*/ 172707 h 8937050"/>
              <a:gd name="connsiteX44" fmla="*/ 2587863 w 8447993"/>
              <a:gd name="connsiteY44" fmla="*/ 127188 h 8937050"/>
              <a:gd name="connsiteX45" fmla="*/ 2396412 w 8447993"/>
              <a:gd name="connsiteY45" fmla="*/ 88362 h 8937050"/>
              <a:gd name="connsiteX46" fmla="*/ 2214333 w 8447993"/>
              <a:gd name="connsiteY46" fmla="*/ 57570 h 8937050"/>
              <a:gd name="connsiteX47" fmla="*/ 2020205 w 8447993"/>
              <a:gd name="connsiteY47" fmla="*/ 33471 h 8937050"/>
              <a:gd name="connsiteX48" fmla="*/ 1828755 w 8447993"/>
              <a:gd name="connsiteY48" fmla="*/ 14728 h 8937050"/>
              <a:gd name="connsiteX49" fmla="*/ 1680145 w 8447993"/>
              <a:gd name="connsiteY49" fmla="*/ 8034 h 8937050"/>
              <a:gd name="connsiteX50" fmla="*/ 1530198 w 8447993"/>
              <a:gd name="connsiteY50" fmla="*/ 0 h 8937050"/>
              <a:gd name="connsiteX51" fmla="*/ 1408365 w 8447993"/>
              <a:gd name="connsiteY51" fmla="*/ 1 h 8937050"/>
              <a:gd name="connsiteX52" fmla="*/ 1250385 w 8447993"/>
              <a:gd name="connsiteY52" fmla="*/ 2678 h 8937050"/>
              <a:gd name="connsiteX53" fmla="*/ 1124536 w 8447993"/>
              <a:gd name="connsiteY53" fmla="*/ 5354 h 8937050"/>
              <a:gd name="connsiteX54" fmla="*/ 1004042 w 8447993"/>
              <a:gd name="connsiteY54" fmla="*/ 10711 h 8937050"/>
              <a:gd name="connsiteX55" fmla="*/ 870161 w 8447993"/>
              <a:gd name="connsiteY55" fmla="*/ 20083 h 8937050"/>
              <a:gd name="connsiteX56" fmla="*/ 733601 w 8447993"/>
              <a:gd name="connsiteY56" fmla="*/ 33471 h 8937050"/>
              <a:gd name="connsiteX57" fmla="*/ 598381 w 8447993"/>
              <a:gd name="connsiteY57" fmla="*/ 49537 h 8937050"/>
              <a:gd name="connsiteX58" fmla="*/ 475210 w 8447993"/>
              <a:gd name="connsiteY58" fmla="*/ 70958 h 8937050"/>
              <a:gd name="connsiteX59" fmla="*/ 377475 w 8447993"/>
              <a:gd name="connsiteY59" fmla="*/ 88363 h 8937050"/>
              <a:gd name="connsiteX60" fmla="*/ 0 w 8447993"/>
              <a:gd name="connsiteY60" fmla="*/ 175948 h 8937050"/>
              <a:gd name="connsiteX61" fmla="*/ 165943 w 8447993"/>
              <a:gd name="connsiteY61" fmla="*/ 219567 h 8937050"/>
              <a:gd name="connsiteX62" fmla="*/ 291791 w 8447993"/>
              <a:gd name="connsiteY62" fmla="*/ 259731 h 8937050"/>
              <a:gd name="connsiteX63" fmla="*/ 405590 w 8447993"/>
              <a:gd name="connsiteY63" fmla="*/ 295879 h 8937050"/>
              <a:gd name="connsiteX64" fmla="*/ 493952 w 8447993"/>
              <a:gd name="connsiteY64" fmla="*/ 328011 h 8937050"/>
              <a:gd name="connsiteX65" fmla="*/ 622479 w 8447993"/>
              <a:gd name="connsiteY65" fmla="*/ 378887 h 8937050"/>
              <a:gd name="connsiteX66" fmla="*/ 745650 w 8447993"/>
              <a:gd name="connsiteY66" fmla="*/ 432438 h 8937050"/>
              <a:gd name="connsiteX67" fmla="*/ 874177 w 8447993"/>
              <a:gd name="connsiteY67" fmla="*/ 487330 h 8937050"/>
              <a:gd name="connsiteX68" fmla="*/ 985299 w 8447993"/>
              <a:gd name="connsiteY68" fmla="*/ 543561 h 8937050"/>
              <a:gd name="connsiteX69" fmla="*/ 1087049 w 8447993"/>
              <a:gd name="connsiteY69" fmla="*/ 595774 h 8937050"/>
              <a:gd name="connsiteX70" fmla="*/ 1188800 w 8447993"/>
              <a:gd name="connsiteY70" fmla="*/ 652005 h 8937050"/>
              <a:gd name="connsiteX71" fmla="*/ 1287872 w 8447993"/>
              <a:gd name="connsiteY71" fmla="*/ 708234 h 8937050"/>
              <a:gd name="connsiteX72" fmla="*/ 1400332 w 8447993"/>
              <a:gd name="connsiteY72" fmla="*/ 775175 h 8937050"/>
              <a:gd name="connsiteX73" fmla="*/ 1528859 w 8447993"/>
              <a:gd name="connsiteY73" fmla="*/ 854165 h 8937050"/>
              <a:gd name="connsiteX74" fmla="*/ 1650691 w 8447993"/>
              <a:gd name="connsiteY74" fmla="*/ 937173 h 8937050"/>
              <a:gd name="connsiteX75" fmla="*/ 1759135 w 8447993"/>
              <a:gd name="connsiteY75" fmla="*/ 1017501 h 8937050"/>
              <a:gd name="connsiteX76" fmla="*/ 1870257 w 8447993"/>
              <a:gd name="connsiteY76" fmla="*/ 1097831 h 8937050"/>
              <a:gd name="connsiteX77" fmla="*/ 1965313 w 8447993"/>
              <a:gd name="connsiteY77" fmla="*/ 1171465 h 8937050"/>
              <a:gd name="connsiteX78" fmla="*/ 2048320 w 8447993"/>
              <a:gd name="connsiteY78" fmla="*/ 1237068 h 8937050"/>
              <a:gd name="connsiteX79" fmla="*/ 2132666 w 8447993"/>
              <a:gd name="connsiteY79" fmla="*/ 1310702 h 8937050"/>
              <a:gd name="connsiteX80" fmla="*/ 2208977 w 8447993"/>
              <a:gd name="connsiteY80" fmla="*/ 1374966 h 8937050"/>
              <a:gd name="connsiteX81" fmla="*/ 2308050 w 8447993"/>
              <a:gd name="connsiteY81" fmla="*/ 1464666 h 8937050"/>
              <a:gd name="connsiteX82" fmla="*/ 3520752 w 8447993"/>
              <a:gd name="connsiteY82" fmla="*/ 2558739 h 8937050"/>
              <a:gd name="connsiteX83" fmla="*/ 5650426 w 8447993"/>
              <a:gd name="connsiteY83" fmla="*/ 4468912 h 8937050"/>
              <a:gd name="connsiteX84" fmla="*/ 3555025 w 8447993"/>
              <a:gd name="connsiteY84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016091 w 8447993"/>
              <a:gd name="connsiteY3" fmla="*/ 8370285 h 8937050"/>
              <a:gd name="connsiteX4" fmla="*/ 883549 w 8447993"/>
              <a:gd name="connsiteY4" fmla="*/ 8435886 h 8937050"/>
              <a:gd name="connsiteX5" fmla="*/ 737617 w 8447993"/>
              <a:gd name="connsiteY5" fmla="*/ 8506843 h 8937050"/>
              <a:gd name="connsiteX6" fmla="*/ 576959 w 8447993"/>
              <a:gd name="connsiteY6" fmla="*/ 8571107 h 8937050"/>
              <a:gd name="connsiteX7" fmla="*/ 214140 w 8447993"/>
              <a:gd name="connsiteY7" fmla="*/ 8804061 h 8937050"/>
              <a:gd name="connsiteX8" fmla="*/ 394880 w 8447993"/>
              <a:gd name="connsiteY8" fmla="*/ 8838871 h 8937050"/>
              <a:gd name="connsiteX9" fmla="*/ 567587 w 8447993"/>
              <a:gd name="connsiteY9" fmla="*/ 8871001 h 8937050"/>
              <a:gd name="connsiteX10" fmla="*/ 753684 w 8447993"/>
              <a:gd name="connsiteY10" fmla="*/ 8896439 h 8937050"/>
              <a:gd name="connsiteX11" fmla="*/ 959862 w 8447993"/>
              <a:gd name="connsiteY11" fmla="*/ 8915182 h 8937050"/>
              <a:gd name="connsiteX12" fmla="*/ 1194153 w 8447993"/>
              <a:gd name="connsiteY12" fmla="*/ 8931248 h 8937050"/>
              <a:gd name="connsiteX13" fmla="*/ 1406579 w 8447993"/>
              <a:gd name="connsiteY13" fmla="*/ 8937050 h 8937050"/>
              <a:gd name="connsiteX14" fmla="*/ 1618560 w 8447993"/>
              <a:gd name="connsiteY14" fmla="*/ 8927232 h 8937050"/>
              <a:gd name="connsiteX15" fmla="*/ 1814026 w 8447993"/>
              <a:gd name="connsiteY15" fmla="*/ 8916521 h 8937050"/>
              <a:gd name="connsiteX16" fmla="*/ 2020204 w 8447993"/>
              <a:gd name="connsiteY16" fmla="*/ 8899117 h 8937050"/>
              <a:gd name="connsiteX17" fmla="*/ 2211655 w 8447993"/>
              <a:gd name="connsiteY17" fmla="*/ 8869663 h 8937050"/>
              <a:gd name="connsiteX18" fmla="*/ 2411139 w 8447993"/>
              <a:gd name="connsiteY18" fmla="*/ 8840208 h 8937050"/>
              <a:gd name="connsiteX19" fmla="*/ 2594557 w 8447993"/>
              <a:gd name="connsiteY19" fmla="*/ 8804061 h 8937050"/>
              <a:gd name="connsiteX20" fmla="*/ 2771282 w 8447993"/>
              <a:gd name="connsiteY20" fmla="*/ 8758541 h 8937050"/>
              <a:gd name="connsiteX21" fmla="*/ 2925245 w 8447993"/>
              <a:gd name="connsiteY21" fmla="*/ 8714360 h 8937050"/>
              <a:gd name="connsiteX22" fmla="*/ 3072515 w 8447993"/>
              <a:gd name="connsiteY22" fmla="*/ 8670179 h 8937050"/>
              <a:gd name="connsiteX23" fmla="*/ 3464939 w 8447993"/>
              <a:gd name="connsiteY23" fmla="*/ 8524807 h 8937050"/>
              <a:gd name="connsiteX24" fmla="*/ 3629464 w 8447993"/>
              <a:gd name="connsiteY24" fmla="*/ 8454629 h 8937050"/>
              <a:gd name="connsiteX25" fmla="*/ 3804848 w 8447993"/>
              <a:gd name="connsiteY25" fmla="*/ 8371624 h 8937050"/>
              <a:gd name="connsiteX26" fmla="*/ 3960151 w 8447993"/>
              <a:gd name="connsiteY26" fmla="*/ 8287278 h 8937050"/>
              <a:gd name="connsiteX27" fmla="*/ 4291769 w 8447993"/>
              <a:gd name="connsiteY27" fmla="*/ 8095232 h 8937050"/>
              <a:gd name="connsiteX28" fmla="*/ 4575263 w 8447993"/>
              <a:gd name="connsiteY28" fmla="*/ 7905611 h 8937050"/>
              <a:gd name="connsiteX29" fmla="*/ 4921338 w 8447993"/>
              <a:gd name="connsiteY29" fmla="*/ 7624796 h 8937050"/>
              <a:gd name="connsiteX30" fmla="*/ 5231745 w 8447993"/>
              <a:gd name="connsiteY30" fmla="*/ 7360943 h 8937050"/>
              <a:gd name="connsiteX31" fmla="*/ 8447993 w 8447993"/>
              <a:gd name="connsiteY31" fmla="*/ 4469684 h 8937050"/>
              <a:gd name="connsiteX32" fmla="*/ 5292472 w 8447993"/>
              <a:gd name="connsiteY32" fmla="*/ 1629824 h 8937050"/>
              <a:gd name="connsiteX33" fmla="*/ 4816563 w 8447993"/>
              <a:gd name="connsiteY33" fmla="*/ 1208120 h 8937050"/>
              <a:gd name="connsiteX34" fmla="*/ 4580022 w 8447993"/>
              <a:gd name="connsiteY34" fmla="*/ 1036243 h 8937050"/>
              <a:gd name="connsiteX35" fmla="*/ 4348786 w 8447993"/>
              <a:gd name="connsiteY35" fmla="*/ 875041 h 8937050"/>
              <a:gd name="connsiteX36" fmla="*/ 4194444 w 8447993"/>
              <a:gd name="connsiteY36" fmla="*/ 776514 h 8937050"/>
              <a:gd name="connsiteX37" fmla="*/ 3996298 w 8447993"/>
              <a:gd name="connsiteY37" fmla="*/ 662714 h 8937050"/>
              <a:gd name="connsiteX38" fmla="*/ 3828946 w 8447993"/>
              <a:gd name="connsiteY38" fmla="*/ 570336 h 8937050"/>
              <a:gd name="connsiteX39" fmla="*/ 3667471 w 8447993"/>
              <a:gd name="connsiteY39" fmla="*/ 490576 h 8937050"/>
              <a:gd name="connsiteX40" fmla="*/ 3428640 w 8447993"/>
              <a:gd name="connsiteY40" fmla="*/ 393612 h 8937050"/>
              <a:gd name="connsiteX41" fmla="*/ 3195686 w 8447993"/>
              <a:gd name="connsiteY41" fmla="*/ 299895 h 8937050"/>
              <a:gd name="connsiteX42" fmla="*/ 2962732 w 8447993"/>
              <a:gd name="connsiteY42" fmla="*/ 224921 h 8937050"/>
              <a:gd name="connsiteX43" fmla="*/ 2779314 w 8447993"/>
              <a:gd name="connsiteY43" fmla="*/ 172707 h 8937050"/>
              <a:gd name="connsiteX44" fmla="*/ 2587863 w 8447993"/>
              <a:gd name="connsiteY44" fmla="*/ 127188 h 8937050"/>
              <a:gd name="connsiteX45" fmla="*/ 2396412 w 8447993"/>
              <a:gd name="connsiteY45" fmla="*/ 88362 h 8937050"/>
              <a:gd name="connsiteX46" fmla="*/ 2214333 w 8447993"/>
              <a:gd name="connsiteY46" fmla="*/ 57570 h 8937050"/>
              <a:gd name="connsiteX47" fmla="*/ 2020205 w 8447993"/>
              <a:gd name="connsiteY47" fmla="*/ 33471 h 8937050"/>
              <a:gd name="connsiteX48" fmla="*/ 1828755 w 8447993"/>
              <a:gd name="connsiteY48" fmla="*/ 14728 h 8937050"/>
              <a:gd name="connsiteX49" fmla="*/ 1680145 w 8447993"/>
              <a:gd name="connsiteY49" fmla="*/ 8034 h 8937050"/>
              <a:gd name="connsiteX50" fmla="*/ 1530198 w 8447993"/>
              <a:gd name="connsiteY50" fmla="*/ 0 h 8937050"/>
              <a:gd name="connsiteX51" fmla="*/ 1408365 w 8447993"/>
              <a:gd name="connsiteY51" fmla="*/ 1 h 8937050"/>
              <a:gd name="connsiteX52" fmla="*/ 1250385 w 8447993"/>
              <a:gd name="connsiteY52" fmla="*/ 2678 h 8937050"/>
              <a:gd name="connsiteX53" fmla="*/ 1124536 w 8447993"/>
              <a:gd name="connsiteY53" fmla="*/ 5354 h 8937050"/>
              <a:gd name="connsiteX54" fmla="*/ 1004042 w 8447993"/>
              <a:gd name="connsiteY54" fmla="*/ 10711 h 8937050"/>
              <a:gd name="connsiteX55" fmla="*/ 870161 w 8447993"/>
              <a:gd name="connsiteY55" fmla="*/ 20083 h 8937050"/>
              <a:gd name="connsiteX56" fmla="*/ 733601 w 8447993"/>
              <a:gd name="connsiteY56" fmla="*/ 33471 h 8937050"/>
              <a:gd name="connsiteX57" fmla="*/ 598381 w 8447993"/>
              <a:gd name="connsiteY57" fmla="*/ 49537 h 8937050"/>
              <a:gd name="connsiteX58" fmla="*/ 475210 w 8447993"/>
              <a:gd name="connsiteY58" fmla="*/ 70958 h 8937050"/>
              <a:gd name="connsiteX59" fmla="*/ 377475 w 8447993"/>
              <a:gd name="connsiteY59" fmla="*/ 88363 h 8937050"/>
              <a:gd name="connsiteX60" fmla="*/ 0 w 8447993"/>
              <a:gd name="connsiteY60" fmla="*/ 175948 h 8937050"/>
              <a:gd name="connsiteX61" fmla="*/ 165943 w 8447993"/>
              <a:gd name="connsiteY61" fmla="*/ 219567 h 8937050"/>
              <a:gd name="connsiteX62" fmla="*/ 291791 w 8447993"/>
              <a:gd name="connsiteY62" fmla="*/ 259731 h 8937050"/>
              <a:gd name="connsiteX63" fmla="*/ 405590 w 8447993"/>
              <a:gd name="connsiteY63" fmla="*/ 295879 h 8937050"/>
              <a:gd name="connsiteX64" fmla="*/ 493952 w 8447993"/>
              <a:gd name="connsiteY64" fmla="*/ 328011 h 8937050"/>
              <a:gd name="connsiteX65" fmla="*/ 622479 w 8447993"/>
              <a:gd name="connsiteY65" fmla="*/ 378887 h 8937050"/>
              <a:gd name="connsiteX66" fmla="*/ 745650 w 8447993"/>
              <a:gd name="connsiteY66" fmla="*/ 432438 h 8937050"/>
              <a:gd name="connsiteX67" fmla="*/ 874177 w 8447993"/>
              <a:gd name="connsiteY67" fmla="*/ 487330 h 8937050"/>
              <a:gd name="connsiteX68" fmla="*/ 985299 w 8447993"/>
              <a:gd name="connsiteY68" fmla="*/ 543561 h 8937050"/>
              <a:gd name="connsiteX69" fmla="*/ 1087049 w 8447993"/>
              <a:gd name="connsiteY69" fmla="*/ 595774 h 8937050"/>
              <a:gd name="connsiteX70" fmla="*/ 1188800 w 8447993"/>
              <a:gd name="connsiteY70" fmla="*/ 652005 h 8937050"/>
              <a:gd name="connsiteX71" fmla="*/ 1287872 w 8447993"/>
              <a:gd name="connsiteY71" fmla="*/ 708234 h 8937050"/>
              <a:gd name="connsiteX72" fmla="*/ 1400332 w 8447993"/>
              <a:gd name="connsiteY72" fmla="*/ 775175 h 8937050"/>
              <a:gd name="connsiteX73" fmla="*/ 1528859 w 8447993"/>
              <a:gd name="connsiteY73" fmla="*/ 854165 h 8937050"/>
              <a:gd name="connsiteX74" fmla="*/ 1650691 w 8447993"/>
              <a:gd name="connsiteY74" fmla="*/ 937173 h 8937050"/>
              <a:gd name="connsiteX75" fmla="*/ 1759135 w 8447993"/>
              <a:gd name="connsiteY75" fmla="*/ 1017501 h 8937050"/>
              <a:gd name="connsiteX76" fmla="*/ 1870257 w 8447993"/>
              <a:gd name="connsiteY76" fmla="*/ 1097831 h 8937050"/>
              <a:gd name="connsiteX77" fmla="*/ 1965313 w 8447993"/>
              <a:gd name="connsiteY77" fmla="*/ 1171465 h 8937050"/>
              <a:gd name="connsiteX78" fmla="*/ 2048320 w 8447993"/>
              <a:gd name="connsiteY78" fmla="*/ 1237068 h 8937050"/>
              <a:gd name="connsiteX79" fmla="*/ 2132666 w 8447993"/>
              <a:gd name="connsiteY79" fmla="*/ 1310702 h 8937050"/>
              <a:gd name="connsiteX80" fmla="*/ 2208977 w 8447993"/>
              <a:gd name="connsiteY80" fmla="*/ 1374966 h 8937050"/>
              <a:gd name="connsiteX81" fmla="*/ 2308050 w 8447993"/>
              <a:gd name="connsiteY81" fmla="*/ 1464666 h 8937050"/>
              <a:gd name="connsiteX82" fmla="*/ 3520752 w 8447993"/>
              <a:gd name="connsiteY82" fmla="*/ 2558739 h 8937050"/>
              <a:gd name="connsiteX83" fmla="*/ 5650426 w 8447993"/>
              <a:gd name="connsiteY83" fmla="*/ 4468912 h 8937050"/>
              <a:gd name="connsiteX84" fmla="*/ 3555025 w 8447993"/>
              <a:gd name="connsiteY84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131229 w 8447993"/>
              <a:gd name="connsiteY3" fmla="*/ 8300665 h 8937050"/>
              <a:gd name="connsiteX4" fmla="*/ 1016091 w 8447993"/>
              <a:gd name="connsiteY4" fmla="*/ 8370285 h 8937050"/>
              <a:gd name="connsiteX5" fmla="*/ 883549 w 8447993"/>
              <a:gd name="connsiteY5" fmla="*/ 8435886 h 8937050"/>
              <a:gd name="connsiteX6" fmla="*/ 737617 w 8447993"/>
              <a:gd name="connsiteY6" fmla="*/ 8506843 h 8937050"/>
              <a:gd name="connsiteX7" fmla="*/ 576959 w 8447993"/>
              <a:gd name="connsiteY7" fmla="*/ 8571107 h 8937050"/>
              <a:gd name="connsiteX8" fmla="*/ 214140 w 8447993"/>
              <a:gd name="connsiteY8" fmla="*/ 8804061 h 8937050"/>
              <a:gd name="connsiteX9" fmla="*/ 394880 w 8447993"/>
              <a:gd name="connsiteY9" fmla="*/ 8838871 h 8937050"/>
              <a:gd name="connsiteX10" fmla="*/ 567587 w 8447993"/>
              <a:gd name="connsiteY10" fmla="*/ 8871001 h 8937050"/>
              <a:gd name="connsiteX11" fmla="*/ 753684 w 8447993"/>
              <a:gd name="connsiteY11" fmla="*/ 8896439 h 8937050"/>
              <a:gd name="connsiteX12" fmla="*/ 959862 w 8447993"/>
              <a:gd name="connsiteY12" fmla="*/ 8915182 h 8937050"/>
              <a:gd name="connsiteX13" fmla="*/ 1194153 w 8447993"/>
              <a:gd name="connsiteY13" fmla="*/ 8931248 h 8937050"/>
              <a:gd name="connsiteX14" fmla="*/ 1406579 w 8447993"/>
              <a:gd name="connsiteY14" fmla="*/ 8937050 h 8937050"/>
              <a:gd name="connsiteX15" fmla="*/ 1618560 w 8447993"/>
              <a:gd name="connsiteY15" fmla="*/ 8927232 h 8937050"/>
              <a:gd name="connsiteX16" fmla="*/ 1814026 w 8447993"/>
              <a:gd name="connsiteY16" fmla="*/ 8916521 h 8937050"/>
              <a:gd name="connsiteX17" fmla="*/ 2020204 w 8447993"/>
              <a:gd name="connsiteY17" fmla="*/ 8899117 h 8937050"/>
              <a:gd name="connsiteX18" fmla="*/ 2211655 w 8447993"/>
              <a:gd name="connsiteY18" fmla="*/ 8869663 h 8937050"/>
              <a:gd name="connsiteX19" fmla="*/ 2411139 w 8447993"/>
              <a:gd name="connsiteY19" fmla="*/ 8840208 h 8937050"/>
              <a:gd name="connsiteX20" fmla="*/ 2594557 w 8447993"/>
              <a:gd name="connsiteY20" fmla="*/ 8804061 h 8937050"/>
              <a:gd name="connsiteX21" fmla="*/ 2771282 w 8447993"/>
              <a:gd name="connsiteY21" fmla="*/ 8758541 h 8937050"/>
              <a:gd name="connsiteX22" fmla="*/ 2925245 w 8447993"/>
              <a:gd name="connsiteY22" fmla="*/ 8714360 h 8937050"/>
              <a:gd name="connsiteX23" fmla="*/ 3072515 w 8447993"/>
              <a:gd name="connsiteY23" fmla="*/ 8670179 h 8937050"/>
              <a:gd name="connsiteX24" fmla="*/ 3464939 w 8447993"/>
              <a:gd name="connsiteY24" fmla="*/ 8524807 h 8937050"/>
              <a:gd name="connsiteX25" fmla="*/ 3629464 w 8447993"/>
              <a:gd name="connsiteY25" fmla="*/ 8454629 h 8937050"/>
              <a:gd name="connsiteX26" fmla="*/ 3804848 w 8447993"/>
              <a:gd name="connsiteY26" fmla="*/ 8371624 h 8937050"/>
              <a:gd name="connsiteX27" fmla="*/ 3960151 w 8447993"/>
              <a:gd name="connsiteY27" fmla="*/ 8287278 h 8937050"/>
              <a:gd name="connsiteX28" fmla="*/ 4291769 w 8447993"/>
              <a:gd name="connsiteY28" fmla="*/ 8095232 h 8937050"/>
              <a:gd name="connsiteX29" fmla="*/ 4575263 w 8447993"/>
              <a:gd name="connsiteY29" fmla="*/ 7905611 h 8937050"/>
              <a:gd name="connsiteX30" fmla="*/ 4921338 w 8447993"/>
              <a:gd name="connsiteY30" fmla="*/ 7624796 h 8937050"/>
              <a:gd name="connsiteX31" fmla="*/ 5231745 w 8447993"/>
              <a:gd name="connsiteY31" fmla="*/ 7360943 h 8937050"/>
              <a:gd name="connsiteX32" fmla="*/ 8447993 w 8447993"/>
              <a:gd name="connsiteY32" fmla="*/ 4469684 h 8937050"/>
              <a:gd name="connsiteX33" fmla="*/ 5292472 w 8447993"/>
              <a:gd name="connsiteY33" fmla="*/ 1629824 h 8937050"/>
              <a:gd name="connsiteX34" fmla="*/ 4816563 w 8447993"/>
              <a:gd name="connsiteY34" fmla="*/ 1208120 h 8937050"/>
              <a:gd name="connsiteX35" fmla="*/ 4580022 w 8447993"/>
              <a:gd name="connsiteY35" fmla="*/ 1036243 h 8937050"/>
              <a:gd name="connsiteX36" fmla="*/ 4348786 w 8447993"/>
              <a:gd name="connsiteY36" fmla="*/ 875041 h 8937050"/>
              <a:gd name="connsiteX37" fmla="*/ 4194444 w 8447993"/>
              <a:gd name="connsiteY37" fmla="*/ 776514 h 8937050"/>
              <a:gd name="connsiteX38" fmla="*/ 3996298 w 8447993"/>
              <a:gd name="connsiteY38" fmla="*/ 662714 h 8937050"/>
              <a:gd name="connsiteX39" fmla="*/ 3828946 w 8447993"/>
              <a:gd name="connsiteY39" fmla="*/ 570336 h 8937050"/>
              <a:gd name="connsiteX40" fmla="*/ 3667471 w 8447993"/>
              <a:gd name="connsiteY40" fmla="*/ 490576 h 8937050"/>
              <a:gd name="connsiteX41" fmla="*/ 3428640 w 8447993"/>
              <a:gd name="connsiteY41" fmla="*/ 393612 h 8937050"/>
              <a:gd name="connsiteX42" fmla="*/ 3195686 w 8447993"/>
              <a:gd name="connsiteY42" fmla="*/ 299895 h 8937050"/>
              <a:gd name="connsiteX43" fmla="*/ 2962732 w 8447993"/>
              <a:gd name="connsiteY43" fmla="*/ 224921 h 8937050"/>
              <a:gd name="connsiteX44" fmla="*/ 2779314 w 8447993"/>
              <a:gd name="connsiteY44" fmla="*/ 172707 h 8937050"/>
              <a:gd name="connsiteX45" fmla="*/ 2587863 w 8447993"/>
              <a:gd name="connsiteY45" fmla="*/ 127188 h 8937050"/>
              <a:gd name="connsiteX46" fmla="*/ 2396412 w 8447993"/>
              <a:gd name="connsiteY46" fmla="*/ 88362 h 8937050"/>
              <a:gd name="connsiteX47" fmla="*/ 2214333 w 8447993"/>
              <a:gd name="connsiteY47" fmla="*/ 57570 h 8937050"/>
              <a:gd name="connsiteX48" fmla="*/ 2020205 w 8447993"/>
              <a:gd name="connsiteY48" fmla="*/ 33471 h 8937050"/>
              <a:gd name="connsiteX49" fmla="*/ 1828755 w 8447993"/>
              <a:gd name="connsiteY49" fmla="*/ 14728 h 8937050"/>
              <a:gd name="connsiteX50" fmla="*/ 1680145 w 8447993"/>
              <a:gd name="connsiteY50" fmla="*/ 8034 h 8937050"/>
              <a:gd name="connsiteX51" fmla="*/ 1530198 w 8447993"/>
              <a:gd name="connsiteY51" fmla="*/ 0 h 8937050"/>
              <a:gd name="connsiteX52" fmla="*/ 1408365 w 8447993"/>
              <a:gd name="connsiteY52" fmla="*/ 1 h 8937050"/>
              <a:gd name="connsiteX53" fmla="*/ 1250385 w 8447993"/>
              <a:gd name="connsiteY53" fmla="*/ 2678 h 8937050"/>
              <a:gd name="connsiteX54" fmla="*/ 1124536 w 8447993"/>
              <a:gd name="connsiteY54" fmla="*/ 5354 h 8937050"/>
              <a:gd name="connsiteX55" fmla="*/ 1004042 w 8447993"/>
              <a:gd name="connsiteY55" fmla="*/ 10711 h 8937050"/>
              <a:gd name="connsiteX56" fmla="*/ 870161 w 8447993"/>
              <a:gd name="connsiteY56" fmla="*/ 20083 h 8937050"/>
              <a:gd name="connsiteX57" fmla="*/ 733601 w 8447993"/>
              <a:gd name="connsiteY57" fmla="*/ 33471 h 8937050"/>
              <a:gd name="connsiteX58" fmla="*/ 598381 w 8447993"/>
              <a:gd name="connsiteY58" fmla="*/ 49537 h 8937050"/>
              <a:gd name="connsiteX59" fmla="*/ 475210 w 8447993"/>
              <a:gd name="connsiteY59" fmla="*/ 70958 h 8937050"/>
              <a:gd name="connsiteX60" fmla="*/ 377475 w 8447993"/>
              <a:gd name="connsiteY60" fmla="*/ 88363 h 8937050"/>
              <a:gd name="connsiteX61" fmla="*/ 0 w 8447993"/>
              <a:gd name="connsiteY61" fmla="*/ 175948 h 8937050"/>
              <a:gd name="connsiteX62" fmla="*/ 165943 w 8447993"/>
              <a:gd name="connsiteY62" fmla="*/ 219567 h 8937050"/>
              <a:gd name="connsiteX63" fmla="*/ 291791 w 8447993"/>
              <a:gd name="connsiteY63" fmla="*/ 259731 h 8937050"/>
              <a:gd name="connsiteX64" fmla="*/ 405590 w 8447993"/>
              <a:gd name="connsiteY64" fmla="*/ 295879 h 8937050"/>
              <a:gd name="connsiteX65" fmla="*/ 493952 w 8447993"/>
              <a:gd name="connsiteY65" fmla="*/ 328011 h 8937050"/>
              <a:gd name="connsiteX66" fmla="*/ 622479 w 8447993"/>
              <a:gd name="connsiteY66" fmla="*/ 378887 h 8937050"/>
              <a:gd name="connsiteX67" fmla="*/ 745650 w 8447993"/>
              <a:gd name="connsiteY67" fmla="*/ 432438 h 8937050"/>
              <a:gd name="connsiteX68" fmla="*/ 874177 w 8447993"/>
              <a:gd name="connsiteY68" fmla="*/ 487330 h 8937050"/>
              <a:gd name="connsiteX69" fmla="*/ 985299 w 8447993"/>
              <a:gd name="connsiteY69" fmla="*/ 543561 h 8937050"/>
              <a:gd name="connsiteX70" fmla="*/ 1087049 w 8447993"/>
              <a:gd name="connsiteY70" fmla="*/ 595774 h 8937050"/>
              <a:gd name="connsiteX71" fmla="*/ 1188800 w 8447993"/>
              <a:gd name="connsiteY71" fmla="*/ 652005 h 8937050"/>
              <a:gd name="connsiteX72" fmla="*/ 1287872 w 8447993"/>
              <a:gd name="connsiteY72" fmla="*/ 708234 h 8937050"/>
              <a:gd name="connsiteX73" fmla="*/ 1400332 w 8447993"/>
              <a:gd name="connsiteY73" fmla="*/ 775175 h 8937050"/>
              <a:gd name="connsiteX74" fmla="*/ 1528859 w 8447993"/>
              <a:gd name="connsiteY74" fmla="*/ 854165 h 8937050"/>
              <a:gd name="connsiteX75" fmla="*/ 1650691 w 8447993"/>
              <a:gd name="connsiteY75" fmla="*/ 937173 h 8937050"/>
              <a:gd name="connsiteX76" fmla="*/ 1759135 w 8447993"/>
              <a:gd name="connsiteY76" fmla="*/ 1017501 h 8937050"/>
              <a:gd name="connsiteX77" fmla="*/ 1870257 w 8447993"/>
              <a:gd name="connsiteY77" fmla="*/ 1097831 h 8937050"/>
              <a:gd name="connsiteX78" fmla="*/ 1965313 w 8447993"/>
              <a:gd name="connsiteY78" fmla="*/ 1171465 h 8937050"/>
              <a:gd name="connsiteX79" fmla="*/ 2048320 w 8447993"/>
              <a:gd name="connsiteY79" fmla="*/ 1237068 h 8937050"/>
              <a:gd name="connsiteX80" fmla="*/ 2132666 w 8447993"/>
              <a:gd name="connsiteY80" fmla="*/ 1310702 h 8937050"/>
              <a:gd name="connsiteX81" fmla="*/ 2208977 w 8447993"/>
              <a:gd name="connsiteY81" fmla="*/ 1374966 h 8937050"/>
              <a:gd name="connsiteX82" fmla="*/ 2308050 w 8447993"/>
              <a:gd name="connsiteY82" fmla="*/ 1464666 h 8937050"/>
              <a:gd name="connsiteX83" fmla="*/ 3520752 w 8447993"/>
              <a:gd name="connsiteY83" fmla="*/ 2558739 h 8937050"/>
              <a:gd name="connsiteX84" fmla="*/ 5650426 w 8447993"/>
              <a:gd name="connsiteY84" fmla="*/ 4468912 h 8937050"/>
              <a:gd name="connsiteX85" fmla="*/ 3555025 w 8447993"/>
              <a:gd name="connsiteY85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136584 w 8447993"/>
              <a:gd name="connsiteY3" fmla="*/ 8304682 h 8937050"/>
              <a:gd name="connsiteX4" fmla="*/ 1016091 w 8447993"/>
              <a:gd name="connsiteY4" fmla="*/ 8370285 h 8937050"/>
              <a:gd name="connsiteX5" fmla="*/ 883549 w 8447993"/>
              <a:gd name="connsiteY5" fmla="*/ 8435886 h 8937050"/>
              <a:gd name="connsiteX6" fmla="*/ 737617 w 8447993"/>
              <a:gd name="connsiteY6" fmla="*/ 8506843 h 8937050"/>
              <a:gd name="connsiteX7" fmla="*/ 576959 w 8447993"/>
              <a:gd name="connsiteY7" fmla="*/ 8571107 h 8937050"/>
              <a:gd name="connsiteX8" fmla="*/ 214140 w 8447993"/>
              <a:gd name="connsiteY8" fmla="*/ 8804061 h 8937050"/>
              <a:gd name="connsiteX9" fmla="*/ 394880 w 8447993"/>
              <a:gd name="connsiteY9" fmla="*/ 8838871 h 8937050"/>
              <a:gd name="connsiteX10" fmla="*/ 567587 w 8447993"/>
              <a:gd name="connsiteY10" fmla="*/ 8871001 h 8937050"/>
              <a:gd name="connsiteX11" fmla="*/ 753684 w 8447993"/>
              <a:gd name="connsiteY11" fmla="*/ 8896439 h 8937050"/>
              <a:gd name="connsiteX12" fmla="*/ 959862 w 8447993"/>
              <a:gd name="connsiteY12" fmla="*/ 8915182 h 8937050"/>
              <a:gd name="connsiteX13" fmla="*/ 1194153 w 8447993"/>
              <a:gd name="connsiteY13" fmla="*/ 8931248 h 8937050"/>
              <a:gd name="connsiteX14" fmla="*/ 1406579 w 8447993"/>
              <a:gd name="connsiteY14" fmla="*/ 8937050 h 8937050"/>
              <a:gd name="connsiteX15" fmla="*/ 1618560 w 8447993"/>
              <a:gd name="connsiteY15" fmla="*/ 8927232 h 8937050"/>
              <a:gd name="connsiteX16" fmla="*/ 1814026 w 8447993"/>
              <a:gd name="connsiteY16" fmla="*/ 8916521 h 8937050"/>
              <a:gd name="connsiteX17" fmla="*/ 2020204 w 8447993"/>
              <a:gd name="connsiteY17" fmla="*/ 8899117 h 8937050"/>
              <a:gd name="connsiteX18" fmla="*/ 2211655 w 8447993"/>
              <a:gd name="connsiteY18" fmla="*/ 8869663 h 8937050"/>
              <a:gd name="connsiteX19" fmla="*/ 2411139 w 8447993"/>
              <a:gd name="connsiteY19" fmla="*/ 8840208 h 8937050"/>
              <a:gd name="connsiteX20" fmla="*/ 2594557 w 8447993"/>
              <a:gd name="connsiteY20" fmla="*/ 8804061 h 8937050"/>
              <a:gd name="connsiteX21" fmla="*/ 2771282 w 8447993"/>
              <a:gd name="connsiteY21" fmla="*/ 8758541 h 8937050"/>
              <a:gd name="connsiteX22" fmla="*/ 2925245 w 8447993"/>
              <a:gd name="connsiteY22" fmla="*/ 8714360 h 8937050"/>
              <a:gd name="connsiteX23" fmla="*/ 3072515 w 8447993"/>
              <a:gd name="connsiteY23" fmla="*/ 8670179 h 8937050"/>
              <a:gd name="connsiteX24" fmla="*/ 3464939 w 8447993"/>
              <a:gd name="connsiteY24" fmla="*/ 8524807 h 8937050"/>
              <a:gd name="connsiteX25" fmla="*/ 3629464 w 8447993"/>
              <a:gd name="connsiteY25" fmla="*/ 8454629 h 8937050"/>
              <a:gd name="connsiteX26" fmla="*/ 3804848 w 8447993"/>
              <a:gd name="connsiteY26" fmla="*/ 8371624 h 8937050"/>
              <a:gd name="connsiteX27" fmla="*/ 3960151 w 8447993"/>
              <a:gd name="connsiteY27" fmla="*/ 8287278 h 8937050"/>
              <a:gd name="connsiteX28" fmla="*/ 4291769 w 8447993"/>
              <a:gd name="connsiteY28" fmla="*/ 8095232 h 8937050"/>
              <a:gd name="connsiteX29" fmla="*/ 4575263 w 8447993"/>
              <a:gd name="connsiteY29" fmla="*/ 7905611 h 8937050"/>
              <a:gd name="connsiteX30" fmla="*/ 4921338 w 8447993"/>
              <a:gd name="connsiteY30" fmla="*/ 7624796 h 8937050"/>
              <a:gd name="connsiteX31" fmla="*/ 5231745 w 8447993"/>
              <a:gd name="connsiteY31" fmla="*/ 7360943 h 8937050"/>
              <a:gd name="connsiteX32" fmla="*/ 8447993 w 8447993"/>
              <a:gd name="connsiteY32" fmla="*/ 4469684 h 8937050"/>
              <a:gd name="connsiteX33" fmla="*/ 5292472 w 8447993"/>
              <a:gd name="connsiteY33" fmla="*/ 1629824 h 8937050"/>
              <a:gd name="connsiteX34" fmla="*/ 4816563 w 8447993"/>
              <a:gd name="connsiteY34" fmla="*/ 1208120 h 8937050"/>
              <a:gd name="connsiteX35" fmla="*/ 4580022 w 8447993"/>
              <a:gd name="connsiteY35" fmla="*/ 1036243 h 8937050"/>
              <a:gd name="connsiteX36" fmla="*/ 4348786 w 8447993"/>
              <a:gd name="connsiteY36" fmla="*/ 875041 h 8937050"/>
              <a:gd name="connsiteX37" fmla="*/ 4194444 w 8447993"/>
              <a:gd name="connsiteY37" fmla="*/ 776514 h 8937050"/>
              <a:gd name="connsiteX38" fmla="*/ 3996298 w 8447993"/>
              <a:gd name="connsiteY38" fmla="*/ 662714 h 8937050"/>
              <a:gd name="connsiteX39" fmla="*/ 3828946 w 8447993"/>
              <a:gd name="connsiteY39" fmla="*/ 570336 h 8937050"/>
              <a:gd name="connsiteX40" fmla="*/ 3667471 w 8447993"/>
              <a:gd name="connsiteY40" fmla="*/ 490576 h 8937050"/>
              <a:gd name="connsiteX41" fmla="*/ 3428640 w 8447993"/>
              <a:gd name="connsiteY41" fmla="*/ 393612 h 8937050"/>
              <a:gd name="connsiteX42" fmla="*/ 3195686 w 8447993"/>
              <a:gd name="connsiteY42" fmla="*/ 299895 h 8937050"/>
              <a:gd name="connsiteX43" fmla="*/ 2962732 w 8447993"/>
              <a:gd name="connsiteY43" fmla="*/ 224921 h 8937050"/>
              <a:gd name="connsiteX44" fmla="*/ 2779314 w 8447993"/>
              <a:gd name="connsiteY44" fmla="*/ 172707 h 8937050"/>
              <a:gd name="connsiteX45" fmla="*/ 2587863 w 8447993"/>
              <a:gd name="connsiteY45" fmla="*/ 127188 h 8937050"/>
              <a:gd name="connsiteX46" fmla="*/ 2396412 w 8447993"/>
              <a:gd name="connsiteY46" fmla="*/ 88362 h 8937050"/>
              <a:gd name="connsiteX47" fmla="*/ 2214333 w 8447993"/>
              <a:gd name="connsiteY47" fmla="*/ 57570 h 8937050"/>
              <a:gd name="connsiteX48" fmla="*/ 2020205 w 8447993"/>
              <a:gd name="connsiteY48" fmla="*/ 33471 h 8937050"/>
              <a:gd name="connsiteX49" fmla="*/ 1828755 w 8447993"/>
              <a:gd name="connsiteY49" fmla="*/ 14728 h 8937050"/>
              <a:gd name="connsiteX50" fmla="*/ 1680145 w 8447993"/>
              <a:gd name="connsiteY50" fmla="*/ 8034 h 8937050"/>
              <a:gd name="connsiteX51" fmla="*/ 1530198 w 8447993"/>
              <a:gd name="connsiteY51" fmla="*/ 0 h 8937050"/>
              <a:gd name="connsiteX52" fmla="*/ 1408365 w 8447993"/>
              <a:gd name="connsiteY52" fmla="*/ 1 h 8937050"/>
              <a:gd name="connsiteX53" fmla="*/ 1250385 w 8447993"/>
              <a:gd name="connsiteY53" fmla="*/ 2678 h 8937050"/>
              <a:gd name="connsiteX54" fmla="*/ 1124536 w 8447993"/>
              <a:gd name="connsiteY54" fmla="*/ 5354 h 8937050"/>
              <a:gd name="connsiteX55" fmla="*/ 1004042 w 8447993"/>
              <a:gd name="connsiteY55" fmla="*/ 10711 h 8937050"/>
              <a:gd name="connsiteX56" fmla="*/ 870161 w 8447993"/>
              <a:gd name="connsiteY56" fmla="*/ 20083 h 8937050"/>
              <a:gd name="connsiteX57" fmla="*/ 733601 w 8447993"/>
              <a:gd name="connsiteY57" fmla="*/ 33471 h 8937050"/>
              <a:gd name="connsiteX58" fmla="*/ 598381 w 8447993"/>
              <a:gd name="connsiteY58" fmla="*/ 49537 h 8937050"/>
              <a:gd name="connsiteX59" fmla="*/ 475210 w 8447993"/>
              <a:gd name="connsiteY59" fmla="*/ 70958 h 8937050"/>
              <a:gd name="connsiteX60" fmla="*/ 377475 w 8447993"/>
              <a:gd name="connsiteY60" fmla="*/ 88363 h 8937050"/>
              <a:gd name="connsiteX61" fmla="*/ 0 w 8447993"/>
              <a:gd name="connsiteY61" fmla="*/ 175948 h 8937050"/>
              <a:gd name="connsiteX62" fmla="*/ 165943 w 8447993"/>
              <a:gd name="connsiteY62" fmla="*/ 219567 h 8937050"/>
              <a:gd name="connsiteX63" fmla="*/ 291791 w 8447993"/>
              <a:gd name="connsiteY63" fmla="*/ 259731 h 8937050"/>
              <a:gd name="connsiteX64" fmla="*/ 405590 w 8447993"/>
              <a:gd name="connsiteY64" fmla="*/ 295879 h 8937050"/>
              <a:gd name="connsiteX65" fmla="*/ 493952 w 8447993"/>
              <a:gd name="connsiteY65" fmla="*/ 328011 h 8937050"/>
              <a:gd name="connsiteX66" fmla="*/ 622479 w 8447993"/>
              <a:gd name="connsiteY66" fmla="*/ 378887 h 8937050"/>
              <a:gd name="connsiteX67" fmla="*/ 745650 w 8447993"/>
              <a:gd name="connsiteY67" fmla="*/ 432438 h 8937050"/>
              <a:gd name="connsiteX68" fmla="*/ 874177 w 8447993"/>
              <a:gd name="connsiteY68" fmla="*/ 487330 h 8937050"/>
              <a:gd name="connsiteX69" fmla="*/ 985299 w 8447993"/>
              <a:gd name="connsiteY69" fmla="*/ 543561 h 8937050"/>
              <a:gd name="connsiteX70" fmla="*/ 1087049 w 8447993"/>
              <a:gd name="connsiteY70" fmla="*/ 595774 h 8937050"/>
              <a:gd name="connsiteX71" fmla="*/ 1188800 w 8447993"/>
              <a:gd name="connsiteY71" fmla="*/ 652005 h 8937050"/>
              <a:gd name="connsiteX72" fmla="*/ 1287872 w 8447993"/>
              <a:gd name="connsiteY72" fmla="*/ 708234 h 8937050"/>
              <a:gd name="connsiteX73" fmla="*/ 1400332 w 8447993"/>
              <a:gd name="connsiteY73" fmla="*/ 775175 h 8937050"/>
              <a:gd name="connsiteX74" fmla="*/ 1528859 w 8447993"/>
              <a:gd name="connsiteY74" fmla="*/ 854165 h 8937050"/>
              <a:gd name="connsiteX75" fmla="*/ 1650691 w 8447993"/>
              <a:gd name="connsiteY75" fmla="*/ 937173 h 8937050"/>
              <a:gd name="connsiteX76" fmla="*/ 1759135 w 8447993"/>
              <a:gd name="connsiteY76" fmla="*/ 1017501 h 8937050"/>
              <a:gd name="connsiteX77" fmla="*/ 1870257 w 8447993"/>
              <a:gd name="connsiteY77" fmla="*/ 1097831 h 8937050"/>
              <a:gd name="connsiteX78" fmla="*/ 1965313 w 8447993"/>
              <a:gd name="connsiteY78" fmla="*/ 1171465 h 8937050"/>
              <a:gd name="connsiteX79" fmla="*/ 2048320 w 8447993"/>
              <a:gd name="connsiteY79" fmla="*/ 1237068 h 8937050"/>
              <a:gd name="connsiteX80" fmla="*/ 2132666 w 8447993"/>
              <a:gd name="connsiteY80" fmla="*/ 1310702 h 8937050"/>
              <a:gd name="connsiteX81" fmla="*/ 2208977 w 8447993"/>
              <a:gd name="connsiteY81" fmla="*/ 1374966 h 8937050"/>
              <a:gd name="connsiteX82" fmla="*/ 2308050 w 8447993"/>
              <a:gd name="connsiteY82" fmla="*/ 1464666 h 8937050"/>
              <a:gd name="connsiteX83" fmla="*/ 3520752 w 8447993"/>
              <a:gd name="connsiteY83" fmla="*/ 2558739 h 8937050"/>
              <a:gd name="connsiteX84" fmla="*/ 5650426 w 8447993"/>
              <a:gd name="connsiteY84" fmla="*/ 4468912 h 8937050"/>
              <a:gd name="connsiteX85" fmla="*/ 3555025 w 8447993"/>
              <a:gd name="connsiteY85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271806 w 8447993"/>
              <a:gd name="connsiteY3" fmla="*/ 8217659 h 8937050"/>
              <a:gd name="connsiteX4" fmla="*/ 1136584 w 8447993"/>
              <a:gd name="connsiteY4" fmla="*/ 8304682 h 8937050"/>
              <a:gd name="connsiteX5" fmla="*/ 1016091 w 8447993"/>
              <a:gd name="connsiteY5" fmla="*/ 8370285 h 8937050"/>
              <a:gd name="connsiteX6" fmla="*/ 883549 w 8447993"/>
              <a:gd name="connsiteY6" fmla="*/ 8435886 h 8937050"/>
              <a:gd name="connsiteX7" fmla="*/ 737617 w 8447993"/>
              <a:gd name="connsiteY7" fmla="*/ 8506843 h 8937050"/>
              <a:gd name="connsiteX8" fmla="*/ 576959 w 8447993"/>
              <a:gd name="connsiteY8" fmla="*/ 8571107 h 8937050"/>
              <a:gd name="connsiteX9" fmla="*/ 214140 w 8447993"/>
              <a:gd name="connsiteY9" fmla="*/ 8804061 h 8937050"/>
              <a:gd name="connsiteX10" fmla="*/ 394880 w 8447993"/>
              <a:gd name="connsiteY10" fmla="*/ 8838871 h 8937050"/>
              <a:gd name="connsiteX11" fmla="*/ 567587 w 8447993"/>
              <a:gd name="connsiteY11" fmla="*/ 8871001 h 8937050"/>
              <a:gd name="connsiteX12" fmla="*/ 753684 w 8447993"/>
              <a:gd name="connsiteY12" fmla="*/ 8896439 h 8937050"/>
              <a:gd name="connsiteX13" fmla="*/ 959862 w 8447993"/>
              <a:gd name="connsiteY13" fmla="*/ 8915182 h 8937050"/>
              <a:gd name="connsiteX14" fmla="*/ 1194153 w 8447993"/>
              <a:gd name="connsiteY14" fmla="*/ 8931248 h 8937050"/>
              <a:gd name="connsiteX15" fmla="*/ 1406579 w 8447993"/>
              <a:gd name="connsiteY15" fmla="*/ 8937050 h 8937050"/>
              <a:gd name="connsiteX16" fmla="*/ 1618560 w 8447993"/>
              <a:gd name="connsiteY16" fmla="*/ 8927232 h 8937050"/>
              <a:gd name="connsiteX17" fmla="*/ 1814026 w 8447993"/>
              <a:gd name="connsiteY17" fmla="*/ 8916521 h 8937050"/>
              <a:gd name="connsiteX18" fmla="*/ 2020204 w 8447993"/>
              <a:gd name="connsiteY18" fmla="*/ 8899117 h 8937050"/>
              <a:gd name="connsiteX19" fmla="*/ 2211655 w 8447993"/>
              <a:gd name="connsiteY19" fmla="*/ 8869663 h 8937050"/>
              <a:gd name="connsiteX20" fmla="*/ 2411139 w 8447993"/>
              <a:gd name="connsiteY20" fmla="*/ 8840208 h 8937050"/>
              <a:gd name="connsiteX21" fmla="*/ 2594557 w 8447993"/>
              <a:gd name="connsiteY21" fmla="*/ 8804061 h 8937050"/>
              <a:gd name="connsiteX22" fmla="*/ 2771282 w 8447993"/>
              <a:gd name="connsiteY22" fmla="*/ 8758541 h 8937050"/>
              <a:gd name="connsiteX23" fmla="*/ 2925245 w 8447993"/>
              <a:gd name="connsiteY23" fmla="*/ 8714360 h 8937050"/>
              <a:gd name="connsiteX24" fmla="*/ 3072515 w 8447993"/>
              <a:gd name="connsiteY24" fmla="*/ 8670179 h 8937050"/>
              <a:gd name="connsiteX25" fmla="*/ 3464939 w 8447993"/>
              <a:gd name="connsiteY25" fmla="*/ 8524807 h 8937050"/>
              <a:gd name="connsiteX26" fmla="*/ 3629464 w 8447993"/>
              <a:gd name="connsiteY26" fmla="*/ 8454629 h 8937050"/>
              <a:gd name="connsiteX27" fmla="*/ 3804848 w 8447993"/>
              <a:gd name="connsiteY27" fmla="*/ 8371624 h 8937050"/>
              <a:gd name="connsiteX28" fmla="*/ 3960151 w 8447993"/>
              <a:gd name="connsiteY28" fmla="*/ 8287278 h 8937050"/>
              <a:gd name="connsiteX29" fmla="*/ 4291769 w 8447993"/>
              <a:gd name="connsiteY29" fmla="*/ 8095232 h 8937050"/>
              <a:gd name="connsiteX30" fmla="*/ 4575263 w 8447993"/>
              <a:gd name="connsiteY30" fmla="*/ 7905611 h 8937050"/>
              <a:gd name="connsiteX31" fmla="*/ 4921338 w 8447993"/>
              <a:gd name="connsiteY31" fmla="*/ 7624796 h 8937050"/>
              <a:gd name="connsiteX32" fmla="*/ 5231745 w 8447993"/>
              <a:gd name="connsiteY32" fmla="*/ 7360943 h 8937050"/>
              <a:gd name="connsiteX33" fmla="*/ 8447993 w 8447993"/>
              <a:gd name="connsiteY33" fmla="*/ 4469684 h 8937050"/>
              <a:gd name="connsiteX34" fmla="*/ 5292472 w 8447993"/>
              <a:gd name="connsiteY34" fmla="*/ 1629824 h 8937050"/>
              <a:gd name="connsiteX35" fmla="*/ 4816563 w 8447993"/>
              <a:gd name="connsiteY35" fmla="*/ 1208120 h 8937050"/>
              <a:gd name="connsiteX36" fmla="*/ 4580022 w 8447993"/>
              <a:gd name="connsiteY36" fmla="*/ 1036243 h 8937050"/>
              <a:gd name="connsiteX37" fmla="*/ 4348786 w 8447993"/>
              <a:gd name="connsiteY37" fmla="*/ 875041 h 8937050"/>
              <a:gd name="connsiteX38" fmla="*/ 4194444 w 8447993"/>
              <a:gd name="connsiteY38" fmla="*/ 776514 h 8937050"/>
              <a:gd name="connsiteX39" fmla="*/ 3996298 w 8447993"/>
              <a:gd name="connsiteY39" fmla="*/ 662714 h 8937050"/>
              <a:gd name="connsiteX40" fmla="*/ 3828946 w 8447993"/>
              <a:gd name="connsiteY40" fmla="*/ 570336 h 8937050"/>
              <a:gd name="connsiteX41" fmla="*/ 3667471 w 8447993"/>
              <a:gd name="connsiteY41" fmla="*/ 490576 h 8937050"/>
              <a:gd name="connsiteX42" fmla="*/ 3428640 w 8447993"/>
              <a:gd name="connsiteY42" fmla="*/ 393612 h 8937050"/>
              <a:gd name="connsiteX43" fmla="*/ 3195686 w 8447993"/>
              <a:gd name="connsiteY43" fmla="*/ 299895 h 8937050"/>
              <a:gd name="connsiteX44" fmla="*/ 2962732 w 8447993"/>
              <a:gd name="connsiteY44" fmla="*/ 224921 h 8937050"/>
              <a:gd name="connsiteX45" fmla="*/ 2779314 w 8447993"/>
              <a:gd name="connsiteY45" fmla="*/ 172707 h 8937050"/>
              <a:gd name="connsiteX46" fmla="*/ 2587863 w 8447993"/>
              <a:gd name="connsiteY46" fmla="*/ 127188 h 8937050"/>
              <a:gd name="connsiteX47" fmla="*/ 2396412 w 8447993"/>
              <a:gd name="connsiteY47" fmla="*/ 88362 h 8937050"/>
              <a:gd name="connsiteX48" fmla="*/ 2214333 w 8447993"/>
              <a:gd name="connsiteY48" fmla="*/ 57570 h 8937050"/>
              <a:gd name="connsiteX49" fmla="*/ 2020205 w 8447993"/>
              <a:gd name="connsiteY49" fmla="*/ 33471 h 8937050"/>
              <a:gd name="connsiteX50" fmla="*/ 1828755 w 8447993"/>
              <a:gd name="connsiteY50" fmla="*/ 14728 h 8937050"/>
              <a:gd name="connsiteX51" fmla="*/ 1680145 w 8447993"/>
              <a:gd name="connsiteY51" fmla="*/ 8034 h 8937050"/>
              <a:gd name="connsiteX52" fmla="*/ 1530198 w 8447993"/>
              <a:gd name="connsiteY52" fmla="*/ 0 h 8937050"/>
              <a:gd name="connsiteX53" fmla="*/ 1408365 w 8447993"/>
              <a:gd name="connsiteY53" fmla="*/ 1 h 8937050"/>
              <a:gd name="connsiteX54" fmla="*/ 1250385 w 8447993"/>
              <a:gd name="connsiteY54" fmla="*/ 2678 h 8937050"/>
              <a:gd name="connsiteX55" fmla="*/ 1124536 w 8447993"/>
              <a:gd name="connsiteY55" fmla="*/ 5354 h 8937050"/>
              <a:gd name="connsiteX56" fmla="*/ 1004042 w 8447993"/>
              <a:gd name="connsiteY56" fmla="*/ 10711 h 8937050"/>
              <a:gd name="connsiteX57" fmla="*/ 870161 w 8447993"/>
              <a:gd name="connsiteY57" fmla="*/ 20083 h 8937050"/>
              <a:gd name="connsiteX58" fmla="*/ 733601 w 8447993"/>
              <a:gd name="connsiteY58" fmla="*/ 33471 h 8937050"/>
              <a:gd name="connsiteX59" fmla="*/ 598381 w 8447993"/>
              <a:gd name="connsiteY59" fmla="*/ 49537 h 8937050"/>
              <a:gd name="connsiteX60" fmla="*/ 475210 w 8447993"/>
              <a:gd name="connsiteY60" fmla="*/ 70958 h 8937050"/>
              <a:gd name="connsiteX61" fmla="*/ 377475 w 8447993"/>
              <a:gd name="connsiteY61" fmla="*/ 88363 h 8937050"/>
              <a:gd name="connsiteX62" fmla="*/ 0 w 8447993"/>
              <a:gd name="connsiteY62" fmla="*/ 175948 h 8937050"/>
              <a:gd name="connsiteX63" fmla="*/ 165943 w 8447993"/>
              <a:gd name="connsiteY63" fmla="*/ 219567 h 8937050"/>
              <a:gd name="connsiteX64" fmla="*/ 291791 w 8447993"/>
              <a:gd name="connsiteY64" fmla="*/ 259731 h 8937050"/>
              <a:gd name="connsiteX65" fmla="*/ 405590 w 8447993"/>
              <a:gd name="connsiteY65" fmla="*/ 295879 h 8937050"/>
              <a:gd name="connsiteX66" fmla="*/ 493952 w 8447993"/>
              <a:gd name="connsiteY66" fmla="*/ 328011 h 8937050"/>
              <a:gd name="connsiteX67" fmla="*/ 622479 w 8447993"/>
              <a:gd name="connsiteY67" fmla="*/ 378887 h 8937050"/>
              <a:gd name="connsiteX68" fmla="*/ 745650 w 8447993"/>
              <a:gd name="connsiteY68" fmla="*/ 432438 h 8937050"/>
              <a:gd name="connsiteX69" fmla="*/ 874177 w 8447993"/>
              <a:gd name="connsiteY69" fmla="*/ 487330 h 8937050"/>
              <a:gd name="connsiteX70" fmla="*/ 985299 w 8447993"/>
              <a:gd name="connsiteY70" fmla="*/ 543561 h 8937050"/>
              <a:gd name="connsiteX71" fmla="*/ 1087049 w 8447993"/>
              <a:gd name="connsiteY71" fmla="*/ 595774 h 8937050"/>
              <a:gd name="connsiteX72" fmla="*/ 1188800 w 8447993"/>
              <a:gd name="connsiteY72" fmla="*/ 652005 h 8937050"/>
              <a:gd name="connsiteX73" fmla="*/ 1287872 w 8447993"/>
              <a:gd name="connsiteY73" fmla="*/ 708234 h 8937050"/>
              <a:gd name="connsiteX74" fmla="*/ 1400332 w 8447993"/>
              <a:gd name="connsiteY74" fmla="*/ 775175 h 8937050"/>
              <a:gd name="connsiteX75" fmla="*/ 1528859 w 8447993"/>
              <a:gd name="connsiteY75" fmla="*/ 854165 h 8937050"/>
              <a:gd name="connsiteX76" fmla="*/ 1650691 w 8447993"/>
              <a:gd name="connsiteY76" fmla="*/ 937173 h 8937050"/>
              <a:gd name="connsiteX77" fmla="*/ 1759135 w 8447993"/>
              <a:gd name="connsiteY77" fmla="*/ 1017501 h 8937050"/>
              <a:gd name="connsiteX78" fmla="*/ 1870257 w 8447993"/>
              <a:gd name="connsiteY78" fmla="*/ 1097831 h 8937050"/>
              <a:gd name="connsiteX79" fmla="*/ 1965313 w 8447993"/>
              <a:gd name="connsiteY79" fmla="*/ 1171465 h 8937050"/>
              <a:gd name="connsiteX80" fmla="*/ 2048320 w 8447993"/>
              <a:gd name="connsiteY80" fmla="*/ 1237068 h 8937050"/>
              <a:gd name="connsiteX81" fmla="*/ 2132666 w 8447993"/>
              <a:gd name="connsiteY81" fmla="*/ 1310702 h 8937050"/>
              <a:gd name="connsiteX82" fmla="*/ 2208977 w 8447993"/>
              <a:gd name="connsiteY82" fmla="*/ 1374966 h 8937050"/>
              <a:gd name="connsiteX83" fmla="*/ 2308050 w 8447993"/>
              <a:gd name="connsiteY83" fmla="*/ 1464666 h 8937050"/>
              <a:gd name="connsiteX84" fmla="*/ 3520752 w 8447993"/>
              <a:gd name="connsiteY84" fmla="*/ 2558739 h 8937050"/>
              <a:gd name="connsiteX85" fmla="*/ 5650426 w 8447993"/>
              <a:gd name="connsiteY85" fmla="*/ 4468912 h 8937050"/>
              <a:gd name="connsiteX86" fmla="*/ 3555025 w 8447993"/>
              <a:gd name="connsiteY8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281177 w 8447993"/>
              <a:gd name="connsiteY3" fmla="*/ 8229708 h 8937050"/>
              <a:gd name="connsiteX4" fmla="*/ 1136584 w 8447993"/>
              <a:gd name="connsiteY4" fmla="*/ 8304682 h 8937050"/>
              <a:gd name="connsiteX5" fmla="*/ 1016091 w 8447993"/>
              <a:gd name="connsiteY5" fmla="*/ 8370285 h 8937050"/>
              <a:gd name="connsiteX6" fmla="*/ 883549 w 8447993"/>
              <a:gd name="connsiteY6" fmla="*/ 8435886 h 8937050"/>
              <a:gd name="connsiteX7" fmla="*/ 737617 w 8447993"/>
              <a:gd name="connsiteY7" fmla="*/ 8506843 h 8937050"/>
              <a:gd name="connsiteX8" fmla="*/ 576959 w 8447993"/>
              <a:gd name="connsiteY8" fmla="*/ 8571107 h 8937050"/>
              <a:gd name="connsiteX9" fmla="*/ 214140 w 8447993"/>
              <a:gd name="connsiteY9" fmla="*/ 8804061 h 8937050"/>
              <a:gd name="connsiteX10" fmla="*/ 394880 w 8447993"/>
              <a:gd name="connsiteY10" fmla="*/ 8838871 h 8937050"/>
              <a:gd name="connsiteX11" fmla="*/ 567587 w 8447993"/>
              <a:gd name="connsiteY11" fmla="*/ 8871001 h 8937050"/>
              <a:gd name="connsiteX12" fmla="*/ 753684 w 8447993"/>
              <a:gd name="connsiteY12" fmla="*/ 8896439 h 8937050"/>
              <a:gd name="connsiteX13" fmla="*/ 959862 w 8447993"/>
              <a:gd name="connsiteY13" fmla="*/ 8915182 h 8937050"/>
              <a:gd name="connsiteX14" fmla="*/ 1194153 w 8447993"/>
              <a:gd name="connsiteY14" fmla="*/ 8931248 h 8937050"/>
              <a:gd name="connsiteX15" fmla="*/ 1406579 w 8447993"/>
              <a:gd name="connsiteY15" fmla="*/ 8937050 h 8937050"/>
              <a:gd name="connsiteX16" fmla="*/ 1618560 w 8447993"/>
              <a:gd name="connsiteY16" fmla="*/ 8927232 h 8937050"/>
              <a:gd name="connsiteX17" fmla="*/ 1814026 w 8447993"/>
              <a:gd name="connsiteY17" fmla="*/ 8916521 h 8937050"/>
              <a:gd name="connsiteX18" fmla="*/ 2020204 w 8447993"/>
              <a:gd name="connsiteY18" fmla="*/ 8899117 h 8937050"/>
              <a:gd name="connsiteX19" fmla="*/ 2211655 w 8447993"/>
              <a:gd name="connsiteY19" fmla="*/ 8869663 h 8937050"/>
              <a:gd name="connsiteX20" fmla="*/ 2411139 w 8447993"/>
              <a:gd name="connsiteY20" fmla="*/ 8840208 h 8937050"/>
              <a:gd name="connsiteX21" fmla="*/ 2594557 w 8447993"/>
              <a:gd name="connsiteY21" fmla="*/ 8804061 h 8937050"/>
              <a:gd name="connsiteX22" fmla="*/ 2771282 w 8447993"/>
              <a:gd name="connsiteY22" fmla="*/ 8758541 h 8937050"/>
              <a:gd name="connsiteX23" fmla="*/ 2925245 w 8447993"/>
              <a:gd name="connsiteY23" fmla="*/ 8714360 h 8937050"/>
              <a:gd name="connsiteX24" fmla="*/ 3072515 w 8447993"/>
              <a:gd name="connsiteY24" fmla="*/ 8670179 h 8937050"/>
              <a:gd name="connsiteX25" fmla="*/ 3464939 w 8447993"/>
              <a:gd name="connsiteY25" fmla="*/ 8524807 h 8937050"/>
              <a:gd name="connsiteX26" fmla="*/ 3629464 w 8447993"/>
              <a:gd name="connsiteY26" fmla="*/ 8454629 h 8937050"/>
              <a:gd name="connsiteX27" fmla="*/ 3804848 w 8447993"/>
              <a:gd name="connsiteY27" fmla="*/ 8371624 h 8937050"/>
              <a:gd name="connsiteX28" fmla="*/ 3960151 w 8447993"/>
              <a:gd name="connsiteY28" fmla="*/ 8287278 h 8937050"/>
              <a:gd name="connsiteX29" fmla="*/ 4291769 w 8447993"/>
              <a:gd name="connsiteY29" fmla="*/ 8095232 h 8937050"/>
              <a:gd name="connsiteX30" fmla="*/ 4575263 w 8447993"/>
              <a:gd name="connsiteY30" fmla="*/ 7905611 h 8937050"/>
              <a:gd name="connsiteX31" fmla="*/ 4921338 w 8447993"/>
              <a:gd name="connsiteY31" fmla="*/ 7624796 h 8937050"/>
              <a:gd name="connsiteX32" fmla="*/ 5231745 w 8447993"/>
              <a:gd name="connsiteY32" fmla="*/ 7360943 h 8937050"/>
              <a:gd name="connsiteX33" fmla="*/ 8447993 w 8447993"/>
              <a:gd name="connsiteY33" fmla="*/ 4469684 h 8937050"/>
              <a:gd name="connsiteX34" fmla="*/ 5292472 w 8447993"/>
              <a:gd name="connsiteY34" fmla="*/ 1629824 h 8937050"/>
              <a:gd name="connsiteX35" fmla="*/ 4816563 w 8447993"/>
              <a:gd name="connsiteY35" fmla="*/ 1208120 h 8937050"/>
              <a:gd name="connsiteX36" fmla="*/ 4580022 w 8447993"/>
              <a:gd name="connsiteY36" fmla="*/ 1036243 h 8937050"/>
              <a:gd name="connsiteX37" fmla="*/ 4348786 w 8447993"/>
              <a:gd name="connsiteY37" fmla="*/ 875041 h 8937050"/>
              <a:gd name="connsiteX38" fmla="*/ 4194444 w 8447993"/>
              <a:gd name="connsiteY38" fmla="*/ 776514 h 8937050"/>
              <a:gd name="connsiteX39" fmla="*/ 3996298 w 8447993"/>
              <a:gd name="connsiteY39" fmla="*/ 662714 h 8937050"/>
              <a:gd name="connsiteX40" fmla="*/ 3828946 w 8447993"/>
              <a:gd name="connsiteY40" fmla="*/ 570336 h 8937050"/>
              <a:gd name="connsiteX41" fmla="*/ 3667471 w 8447993"/>
              <a:gd name="connsiteY41" fmla="*/ 490576 h 8937050"/>
              <a:gd name="connsiteX42" fmla="*/ 3428640 w 8447993"/>
              <a:gd name="connsiteY42" fmla="*/ 393612 h 8937050"/>
              <a:gd name="connsiteX43" fmla="*/ 3195686 w 8447993"/>
              <a:gd name="connsiteY43" fmla="*/ 299895 h 8937050"/>
              <a:gd name="connsiteX44" fmla="*/ 2962732 w 8447993"/>
              <a:gd name="connsiteY44" fmla="*/ 224921 h 8937050"/>
              <a:gd name="connsiteX45" fmla="*/ 2779314 w 8447993"/>
              <a:gd name="connsiteY45" fmla="*/ 172707 h 8937050"/>
              <a:gd name="connsiteX46" fmla="*/ 2587863 w 8447993"/>
              <a:gd name="connsiteY46" fmla="*/ 127188 h 8937050"/>
              <a:gd name="connsiteX47" fmla="*/ 2396412 w 8447993"/>
              <a:gd name="connsiteY47" fmla="*/ 88362 h 8937050"/>
              <a:gd name="connsiteX48" fmla="*/ 2214333 w 8447993"/>
              <a:gd name="connsiteY48" fmla="*/ 57570 h 8937050"/>
              <a:gd name="connsiteX49" fmla="*/ 2020205 w 8447993"/>
              <a:gd name="connsiteY49" fmla="*/ 33471 h 8937050"/>
              <a:gd name="connsiteX50" fmla="*/ 1828755 w 8447993"/>
              <a:gd name="connsiteY50" fmla="*/ 14728 h 8937050"/>
              <a:gd name="connsiteX51" fmla="*/ 1680145 w 8447993"/>
              <a:gd name="connsiteY51" fmla="*/ 8034 h 8937050"/>
              <a:gd name="connsiteX52" fmla="*/ 1530198 w 8447993"/>
              <a:gd name="connsiteY52" fmla="*/ 0 h 8937050"/>
              <a:gd name="connsiteX53" fmla="*/ 1408365 w 8447993"/>
              <a:gd name="connsiteY53" fmla="*/ 1 h 8937050"/>
              <a:gd name="connsiteX54" fmla="*/ 1250385 w 8447993"/>
              <a:gd name="connsiteY54" fmla="*/ 2678 h 8937050"/>
              <a:gd name="connsiteX55" fmla="*/ 1124536 w 8447993"/>
              <a:gd name="connsiteY55" fmla="*/ 5354 h 8937050"/>
              <a:gd name="connsiteX56" fmla="*/ 1004042 w 8447993"/>
              <a:gd name="connsiteY56" fmla="*/ 10711 h 8937050"/>
              <a:gd name="connsiteX57" fmla="*/ 870161 w 8447993"/>
              <a:gd name="connsiteY57" fmla="*/ 20083 h 8937050"/>
              <a:gd name="connsiteX58" fmla="*/ 733601 w 8447993"/>
              <a:gd name="connsiteY58" fmla="*/ 33471 h 8937050"/>
              <a:gd name="connsiteX59" fmla="*/ 598381 w 8447993"/>
              <a:gd name="connsiteY59" fmla="*/ 49537 h 8937050"/>
              <a:gd name="connsiteX60" fmla="*/ 475210 w 8447993"/>
              <a:gd name="connsiteY60" fmla="*/ 70958 h 8937050"/>
              <a:gd name="connsiteX61" fmla="*/ 377475 w 8447993"/>
              <a:gd name="connsiteY61" fmla="*/ 88363 h 8937050"/>
              <a:gd name="connsiteX62" fmla="*/ 0 w 8447993"/>
              <a:gd name="connsiteY62" fmla="*/ 175948 h 8937050"/>
              <a:gd name="connsiteX63" fmla="*/ 165943 w 8447993"/>
              <a:gd name="connsiteY63" fmla="*/ 219567 h 8937050"/>
              <a:gd name="connsiteX64" fmla="*/ 291791 w 8447993"/>
              <a:gd name="connsiteY64" fmla="*/ 259731 h 8937050"/>
              <a:gd name="connsiteX65" fmla="*/ 405590 w 8447993"/>
              <a:gd name="connsiteY65" fmla="*/ 295879 h 8937050"/>
              <a:gd name="connsiteX66" fmla="*/ 493952 w 8447993"/>
              <a:gd name="connsiteY66" fmla="*/ 328011 h 8937050"/>
              <a:gd name="connsiteX67" fmla="*/ 622479 w 8447993"/>
              <a:gd name="connsiteY67" fmla="*/ 378887 h 8937050"/>
              <a:gd name="connsiteX68" fmla="*/ 745650 w 8447993"/>
              <a:gd name="connsiteY68" fmla="*/ 432438 h 8937050"/>
              <a:gd name="connsiteX69" fmla="*/ 874177 w 8447993"/>
              <a:gd name="connsiteY69" fmla="*/ 487330 h 8937050"/>
              <a:gd name="connsiteX70" fmla="*/ 985299 w 8447993"/>
              <a:gd name="connsiteY70" fmla="*/ 543561 h 8937050"/>
              <a:gd name="connsiteX71" fmla="*/ 1087049 w 8447993"/>
              <a:gd name="connsiteY71" fmla="*/ 595774 h 8937050"/>
              <a:gd name="connsiteX72" fmla="*/ 1188800 w 8447993"/>
              <a:gd name="connsiteY72" fmla="*/ 652005 h 8937050"/>
              <a:gd name="connsiteX73" fmla="*/ 1287872 w 8447993"/>
              <a:gd name="connsiteY73" fmla="*/ 708234 h 8937050"/>
              <a:gd name="connsiteX74" fmla="*/ 1400332 w 8447993"/>
              <a:gd name="connsiteY74" fmla="*/ 775175 h 8937050"/>
              <a:gd name="connsiteX75" fmla="*/ 1528859 w 8447993"/>
              <a:gd name="connsiteY75" fmla="*/ 854165 h 8937050"/>
              <a:gd name="connsiteX76" fmla="*/ 1650691 w 8447993"/>
              <a:gd name="connsiteY76" fmla="*/ 937173 h 8937050"/>
              <a:gd name="connsiteX77" fmla="*/ 1759135 w 8447993"/>
              <a:gd name="connsiteY77" fmla="*/ 1017501 h 8937050"/>
              <a:gd name="connsiteX78" fmla="*/ 1870257 w 8447993"/>
              <a:gd name="connsiteY78" fmla="*/ 1097831 h 8937050"/>
              <a:gd name="connsiteX79" fmla="*/ 1965313 w 8447993"/>
              <a:gd name="connsiteY79" fmla="*/ 1171465 h 8937050"/>
              <a:gd name="connsiteX80" fmla="*/ 2048320 w 8447993"/>
              <a:gd name="connsiteY80" fmla="*/ 1237068 h 8937050"/>
              <a:gd name="connsiteX81" fmla="*/ 2132666 w 8447993"/>
              <a:gd name="connsiteY81" fmla="*/ 1310702 h 8937050"/>
              <a:gd name="connsiteX82" fmla="*/ 2208977 w 8447993"/>
              <a:gd name="connsiteY82" fmla="*/ 1374966 h 8937050"/>
              <a:gd name="connsiteX83" fmla="*/ 2308050 w 8447993"/>
              <a:gd name="connsiteY83" fmla="*/ 1464666 h 8937050"/>
              <a:gd name="connsiteX84" fmla="*/ 3520752 w 8447993"/>
              <a:gd name="connsiteY84" fmla="*/ 2558739 h 8937050"/>
              <a:gd name="connsiteX85" fmla="*/ 5650426 w 8447993"/>
              <a:gd name="connsiteY85" fmla="*/ 4468912 h 8937050"/>
              <a:gd name="connsiteX86" fmla="*/ 3555025 w 8447993"/>
              <a:gd name="connsiteY86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13720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214140 w 8447993"/>
              <a:gd name="connsiteY10" fmla="*/ 8804061 h 8937050"/>
              <a:gd name="connsiteX11" fmla="*/ 394880 w 8447993"/>
              <a:gd name="connsiteY11" fmla="*/ 8838871 h 8937050"/>
              <a:gd name="connsiteX12" fmla="*/ 567587 w 8447993"/>
              <a:gd name="connsiteY12" fmla="*/ 8871001 h 8937050"/>
              <a:gd name="connsiteX13" fmla="*/ 753684 w 8447993"/>
              <a:gd name="connsiteY13" fmla="*/ 8896439 h 8937050"/>
              <a:gd name="connsiteX14" fmla="*/ 959862 w 8447993"/>
              <a:gd name="connsiteY14" fmla="*/ 8915182 h 8937050"/>
              <a:gd name="connsiteX15" fmla="*/ 1194153 w 8447993"/>
              <a:gd name="connsiteY15" fmla="*/ 8931248 h 8937050"/>
              <a:gd name="connsiteX16" fmla="*/ 1406579 w 8447993"/>
              <a:gd name="connsiteY16" fmla="*/ 8937050 h 8937050"/>
              <a:gd name="connsiteX17" fmla="*/ 1618560 w 8447993"/>
              <a:gd name="connsiteY17" fmla="*/ 8927232 h 8937050"/>
              <a:gd name="connsiteX18" fmla="*/ 1814026 w 8447993"/>
              <a:gd name="connsiteY18" fmla="*/ 8916521 h 8937050"/>
              <a:gd name="connsiteX19" fmla="*/ 2020204 w 8447993"/>
              <a:gd name="connsiteY19" fmla="*/ 8899117 h 8937050"/>
              <a:gd name="connsiteX20" fmla="*/ 2211655 w 8447993"/>
              <a:gd name="connsiteY20" fmla="*/ 8869663 h 8937050"/>
              <a:gd name="connsiteX21" fmla="*/ 2411139 w 8447993"/>
              <a:gd name="connsiteY21" fmla="*/ 8840208 h 8937050"/>
              <a:gd name="connsiteX22" fmla="*/ 2594557 w 8447993"/>
              <a:gd name="connsiteY22" fmla="*/ 8804061 h 8937050"/>
              <a:gd name="connsiteX23" fmla="*/ 2771282 w 8447993"/>
              <a:gd name="connsiteY23" fmla="*/ 8758541 h 8937050"/>
              <a:gd name="connsiteX24" fmla="*/ 2925245 w 8447993"/>
              <a:gd name="connsiteY24" fmla="*/ 8714360 h 8937050"/>
              <a:gd name="connsiteX25" fmla="*/ 3072515 w 8447993"/>
              <a:gd name="connsiteY25" fmla="*/ 8670179 h 8937050"/>
              <a:gd name="connsiteX26" fmla="*/ 3464939 w 8447993"/>
              <a:gd name="connsiteY26" fmla="*/ 8524807 h 8937050"/>
              <a:gd name="connsiteX27" fmla="*/ 3629464 w 8447993"/>
              <a:gd name="connsiteY27" fmla="*/ 8454629 h 8937050"/>
              <a:gd name="connsiteX28" fmla="*/ 3804848 w 8447993"/>
              <a:gd name="connsiteY28" fmla="*/ 8371624 h 8937050"/>
              <a:gd name="connsiteX29" fmla="*/ 3960151 w 8447993"/>
              <a:gd name="connsiteY29" fmla="*/ 8287278 h 8937050"/>
              <a:gd name="connsiteX30" fmla="*/ 4291769 w 8447993"/>
              <a:gd name="connsiteY30" fmla="*/ 8095232 h 8937050"/>
              <a:gd name="connsiteX31" fmla="*/ 4575263 w 8447993"/>
              <a:gd name="connsiteY31" fmla="*/ 7905611 h 8937050"/>
              <a:gd name="connsiteX32" fmla="*/ 4921338 w 8447993"/>
              <a:gd name="connsiteY32" fmla="*/ 7624796 h 8937050"/>
              <a:gd name="connsiteX33" fmla="*/ 5231745 w 8447993"/>
              <a:gd name="connsiteY33" fmla="*/ 7360943 h 8937050"/>
              <a:gd name="connsiteX34" fmla="*/ 8447993 w 8447993"/>
              <a:gd name="connsiteY34" fmla="*/ 4469684 h 8937050"/>
              <a:gd name="connsiteX35" fmla="*/ 5292472 w 8447993"/>
              <a:gd name="connsiteY35" fmla="*/ 1629824 h 8937050"/>
              <a:gd name="connsiteX36" fmla="*/ 4816563 w 8447993"/>
              <a:gd name="connsiteY36" fmla="*/ 1208120 h 8937050"/>
              <a:gd name="connsiteX37" fmla="*/ 4580022 w 8447993"/>
              <a:gd name="connsiteY37" fmla="*/ 1036243 h 8937050"/>
              <a:gd name="connsiteX38" fmla="*/ 4348786 w 8447993"/>
              <a:gd name="connsiteY38" fmla="*/ 875041 h 8937050"/>
              <a:gd name="connsiteX39" fmla="*/ 4194444 w 8447993"/>
              <a:gd name="connsiteY39" fmla="*/ 776514 h 8937050"/>
              <a:gd name="connsiteX40" fmla="*/ 3996298 w 8447993"/>
              <a:gd name="connsiteY40" fmla="*/ 662714 h 8937050"/>
              <a:gd name="connsiteX41" fmla="*/ 3828946 w 8447993"/>
              <a:gd name="connsiteY41" fmla="*/ 570336 h 8937050"/>
              <a:gd name="connsiteX42" fmla="*/ 3667471 w 8447993"/>
              <a:gd name="connsiteY42" fmla="*/ 490576 h 8937050"/>
              <a:gd name="connsiteX43" fmla="*/ 3428640 w 8447993"/>
              <a:gd name="connsiteY43" fmla="*/ 393612 h 8937050"/>
              <a:gd name="connsiteX44" fmla="*/ 3195686 w 8447993"/>
              <a:gd name="connsiteY44" fmla="*/ 299895 h 8937050"/>
              <a:gd name="connsiteX45" fmla="*/ 2962732 w 8447993"/>
              <a:gd name="connsiteY45" fmla="*/ 224921 h 8937050"/>
              <a:gd name="connsiteX46" fmla="*/ 2779314 w 8447993"/>
              <a:gd name="connsiteY46" fmla="*/ 172707 h 8937050"/>
              <a:gd name="connsiteX47" fmla="*/ 2587863 w 8447993"/>
              <a:gd name="connsiteY47" fmla="*/ 127188 h 8937050"/>
              <a:gd name="connsiteX48" fmla="*/ 2396412 w 8447993"/>
              <a:gd name="connsiteY48" fmla="*/ 88362 h 8937050"/>
              <a:gd name="connsiteX49" fmla="*/ 2214333 w 8447993"/>
              <a:gd name="connsiteY49" fmla="*/ 57570 h 8937050"/>
              <a:gd name="connsiteX50" fmla="*/ 2020205 w 8447993"/>
              <a:gd name="connsiteY50" fmla="*/ 33471 h 8937050"/>
              <a:gd name="connsiteX51" fmla="*/ 1828755 w 8447993"/>
              <a:gd name="connsiteY51" fmla="*/ 14728 h 8937050"/>
              <a:gd name="connsiteX52" fmla="*/ 1680145 w 8447993"/>
              <a:gd name="connsiteY52" fmla="*/ 8034 h 8937050"/>
              <a:gd name="connsiteX53" fmla="*/ 1530198 w 8447993"/>
              <a:gd name="connsiteY53" fmla="*/ 0 h 8937050"/>
              <a:gd name="connsiteX54" fmla="*/ 1408365 w 8447993"/>
              <a:gd name="connsiteY54" fmla="*/ 1 h 8937050"/>
              <a:gd name="connsiteX55" fmla="*/ 1250385 w 8447993"/>
              <a:gd name="connsiteY55" fmla="*/ 2678 h 8937050"/>
              <a:gd name="connsiteX56" fmla="*/ 1124536 w 8447993"/>
              <a:gd name="connsiteY56" fmla="*/ 5354 h 8937050"/>
              <a:gd name="connsiteX57" fmla="*/ 1004042 w 8447993"/>
              <a:gd name="connsiteY57" fmla="*/ 10711 h 8937050"/>
              <a:gd name="connsiteX58" fmla="*/ 870161 w 8447993"/>
              <a:gd name="connsiteY58" fmla="*/ 20083 h 8937050"/>
              <a:gd name="connsiteX59" fmla="*/ 733601 w 8447993"/>
              <a:gd name="connsiteY59" fmla="*/ 33471 h 8937050"/>
              <a:gd name="connsiteX60" fmla="*/ 598381 w 8447993"/>
              <a:gd name="connsiteY60" fmla="*/ 49537 h 8937050"/>
              <a:gd name="connsiteX61" fmla="*/ 475210 w 8447993"/>
              <a:gd name="connsiteY61" fmla="*/ 70958 h 8937050"/>
              <a:gd name="connsiteX62" fmla="*/ 377475 w 8447993"/>
              <a:gd name="connsiteY62" fmla="*/ 88363 h 8937050"/>
              <a:gd name="connsiteX63" fmla="*/ 0 w 8447993"/>
              <a:gd name="connsiteY63" fmla="*/ 175948 h 8937050"/>
              <a:gd name="connsiteX64" fmla="*/ 165943 w 8447993"/>
              <a:gd name="connsiteY64" fmla="*/ 219567 h 8937050"/>
              <a:gd name="connsiteX65" fmla="*/ 291791 w 8447993"/>
              <a:gd name="connsiteY65" fmla="*/ 259731 h 8937050"/>
              <a:gd name="connsiteX66" fmla="*/ 405590 w 8447993"/>
              <a:gd name="connsiteY66" fmla="*/ 295879 h 8937050"/>
              <a:gd name="connsiteX67" fmla="*/ 493952 w 8447993"/>
              <a:gd name="connsiteY67" fmla="*/ 328011 h 8937050"/>
              <a:gd name="connsiteX68" fmla="*/ 622479 w 8447993"/>
              <a:gd name="connsiteY68" fmla="*/ 378887 h 8937050"/>
              <a:gd name="connsiteX69" fmla="*/ 745650 w 8447993"/>
              <a:gd name="connsiteY69" fmla="*/ 432438 h 8937050"/>
              <a:gd name="connsiteX70" fmla="*/ 874177 w 8447993"/>
              <a:gd name="connsiteY70" fmla="*/ 487330 h 8937050"/>
              <a:gd name="connsiteX71" fmla="*/ 985299 w 8447993"/>
              <a:gd name="connsiteY71" fmla="*/ 543561 h 8937050"/>
              <a:gd name="connsiteX72" fmla="*/ 1087049 w 8447993"/>
              <a:gd name="connsiteY72" fmla="*/ 595774 h 8937050"/>
              <a:gd name="connsiteX73" fmla="*/ 1188800 w 8447993"/>
              <a:gd name="connsiteY73" fmla="*/ 652005 h 8937050"/>
              <a:gd name="connsiteX74" fmla="*/ 1287872 w 8447993"/>
              <a:gd name="connsiteY74" fmla="*/ 708234 h 8937050"/>
              <a:gd name="connsiteX75" fmla="*/ 1400332 w 8447993"/>
              <a:gd name="connsiteY75" fmla="*/ 775175 h 8937050"/>
              <a:gd name="connsiteX76" fmla="*/ 1528859 w 8447993"/>
              <a:gd name="connsiteY76" fmla="*/ 854165 h 8937050"/>
              <a:gd name="connsiteX77" fmla="*/ 1650691 w 8447993"/>
              <a:gd name="connsiteY77" fmla="*/ 937173 h 8937050"/>
              <a:gd name="connsiteX78" fmla="*/ 1759135 w 8447993"/>
              <a:gd name="connsiteY78" fmla="*/ 1017501 h 8937050"/>
              <a:gd name="connsiteX79" fmla="*/ 1870257 w 8447993"/>
              <a:gd name="connsiteY79" fmla="*/ 1097831 h 8937050"/>
              <a:gd name="connsiteX80" fmla="*/ 1965313 w 8447993"/>
              <a:gd name="connsiteY80" fmla="*/ 1171465 h 8937050"/>
              <a:gd name="connsiteX81" fmla="*/ 2048320 w 8447993"/>
              <a:gd name="connsiteY81" fmla="*/ 1237068 h 8937050"/>
              <a:gd name="connsiteX82" fmla="*/ 2132666 w 8447993"/>
              <a:gd name="connsiteY82" fmla="*/ 1310702 h 8937050"/>
              <a:gd name="connsiteX83" fmla="*/ 2208977 w 8447993"/>
              <a:gd name="connsiteY83" fmla="*/ 1374966 h 8937050"/>
              <a:gd name="connsiteX84" fmla="*/ 2308050 w 8447993"/>
              <a:gd name="connsiteY84" fmla="*/ 1464666 h 8937050"/>
              <a:gd name="connsiteX85" fmla="*/ 3520752 w 8447993"/>
              <a:gd name="connsiteY85" fmla="*/ 2558739 h 8937050"/>
              <a:gd name="connsiteX86" fmla="*/ 5650426 w 8447993"/>
              <a:gd name="connsiteY86" fmla="*/ 4468912 h 8937050"/>
              <a:gd name="connsiteX87" fmla="*/ 3555025 w 8447993"/>
              <a:gd name="connsiteY8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801125 w 8447993"/>
              <a:gd name="connsiteY2" fmla="*/ 7886216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214140 w 8447993"/>
              <a:gd name="connsiteY10" fmla="*/ 8804061 h 8937050"/>
              <a:gd name="connsiteX11" fmla="*/ 394880 w 8447993"/>
              <a:gd name="connsiteY11" fmla="*/ 8838871 h 8937050"/>
              <a:gd name="connsiteX12" fmla="*/ 567587 w 8447993"/>
              <a:gd name="connsiteY12" fmla="*/ 8871001 h 8937050"/>
              <a:gd name="connsiteX13" fmla="*/ 753684 w 8447993"/>
              <a:gd name="connsiteY13" fmla="*/ 8896439 h 8937050"/>
              <a:gd name="connsiteX14" fmla="*/ 959862 w 8447993"/>
              <a:gd name="connsiteY14" fmla="*/ 8915182 h 8937050"/>
              <a:gd name="connsiteX15" fmla="*/ 1194153 w 8447993"/>
              <a:gd name="connsiteY15" fmla="*/ 8931248 h 8937050"/>
              <a:gd name="connsiteX16" fmla="*/ 1406579 w 8447993"/>
              <a:gd name="connsiteY16" fmla="*/ 8937050 h 8937050"/>
              <a:gd name="connsiteX17" fmla="*/ 1618560 w 8447993"/>
              <a:gd name="connsiteY17" fmla="*/ 8927232 h 8937050"/>
              <a:gd name="connsiteX18" fmla="*/ 1814026 w 8447993"/>
              <a:gd name="connsiteY18" fmla="*/ 8916521 h 8937050"/>
              <a:gd name="connsiteX19" fmla="*/ 2020204 w 8447993"/>
              <a:gd name="connsiteY19" fmla="*/ 8899117 h 8937050"/>
              <a:gd name="connsiteX20" fmla="*/ 2211655 w 8447993"/>
              <a:gd name="connsiteY20" fmla="*/ 8869663 h 8937050"/>
              <a:gd name="connsiteX21" fmla="*/ 2411139 w 8447993"/>
              <a:gd name="connsiteY21" fmla="*/ 8840208 h 8937050"/>
              <a:gd name="connsiteX22" fmla="*/ 2594557 w 8447993"/>
              <a:gd name="connsiteY22" fmla="*/ 8804061 h 8937050"/>
              <a:gd name="connsiteX23" fmla="*/ 2771282 w 8447993"/>
              <a:gd name="connsiteY23" fmla="*/ 8758541 h 8937050"/>
              <a:gd name="connsiteX24" fmla="*/ 2925245 w 8447993"/>
              <a:gd name="connsiteY24" fmla="*/ 8714360 h 8937050"/>
              <a:gd name="connsiteX25" fmla="*/ 3072515 w 8447993"/>
              <a:gd name="connsiteY25" fmla="*/ 8670179 h 8937050"/>
              <a:gd name="connsiteX26" fmla="*/ 3464939 w 8447993"/>
              <a:gd name="connsiteY26" fmla="*/ 8524807 h 8937050"/>
              <a:gd name="connsiteX27" fmla="*/ 3629464 w 8447993"/>
              <a:gd name="connsiteY27" fmla="*/ 8454629 h 8937050"/>
              <a:gd name="connsiteX28" fmla="*/ 3804848 w 8447993"/>
              <a:gd name="connsiteY28" fmla="*/ 8371624 h 8937050"/>
              <a:gd name="connsiteX29" fmla="*/ 3960151 w 8447993"/>
              <a:gd name="connsiteY29" fmla="*/ 8287278 h 8937050"/>
              <a:gd name="connsiteX30" fmla="*/ 4291769 w 8447993"/>
              <a:gd name="connsiteY30" fmla="*/ 8095232 h 8937050"/>
              <a:gd name="connsiteX31" fmla="*/ 4575263 w 8447993"/>
              <a:gd name="connsiteY31" fmla="*/ 7905611 h 8937050"/>
              <a:gd name="connsiteX32" fmla="*/ 4921338 w 8447993"/>
              <a:gd name="connsiteY32" fmla="*/ 7624796 h 8937050"/>
              <a:gd name="connsiteX33" fmla="*/ 5231745 w 8447993"/>
              <a:gd name="connsiteY33" fmla="*/ 7360943 h 8937050"/>
              <a:gd name="connsiteX34" fmla="*/ 8447993 w 8447993"/>
              <a:gd name="connsiteY34" fmla="*/ 4469684 h 8937050"/>
              <a:gd name="connsiteX35" fmla="*/ 5292472 w 8447993"/>
              <a:gd name="connsiteY35" fmla="*/ 1629824 h 8937050"/>
              <a:gd name="connsiteX36" fmla="*/ 4816563 w 8447993"/>
              <a:gd name="connsiteY36" fmla="*/ 1208120 h 8937050"/>
              <a:gd name="connsiteX37" fmla="*/ 4580022 w 8447993"/>
              <a:gd name="connsiteY37" fmla="*/ 1036243 h 8937050"/>
              <a:gd name="connsiteX38" fmla="*/ 4348786 w 8447993"/>
              <a:gd name="connsiteY38" fmla="*/ 875041 h 8937050"/>
              <a:gd name="connsiteX39" fmla="*/ 4194444 w 8447993"/>
              <a:gd name="connsiteY39" fmla="*/ 776514 h 8937050"/>
              <a:gd name="connsiteX40" fmla="*/ 3996298 w 8447993"/>
              <a:gd name="connsiteY40" fmla="*/ 662714 h 8937050"/>
              <a:gd name="connsiteX41" fmla="*/ 3828946 w 8447993"/>
              <a:gd name="connsiteY41" fmla="*/ 570336 h 8937050"/>
              <a:gd name="connsiteX42" fmla="*/ 3667471 w 8447993"/>
              <a:gd name="connsiteY42" fmla="*/ 490576 h 8937050"/>
              <a:gd name="connsiteX43" fmla="*/ 3428640 w 8447993"/>
              <a:gd name="connsiteY43" fmla="*/ 393612 h 8937050"/>
              <a:gd name="connsiteX44" fmla="*/ 3195686 w 8447993"/>
              <a:gd name="connsiteY44" fmla="*/ 299895 h 8937050"/>
              <a:gd name="connsiteX45" fmla="*/ 2962732 w 8447993"/>
              <a:gd name="connsiteY45" fmla="*/ 224921 h 8937050"/>
              <a:gd name="connsiteX46" fmla="*/ 2779314 w 8447993"/>
              <a:gd name="connsiteY46" fmla="*/ 172707 h 8937050"/>
              <a:gd name="connsiteX47" fmla="*/ 2587863 w 8447993"/>
              <a:gd name="connsiteY47" fmla="*/ 127188 h 8937050"/>
              <a:gd name="connsiteX48" fmla="*/ 2396412 w 8447993"/>
              <a:gd name="connsiteY48" fmla="*/ 88362 h 8937050"/>
              <a:gd name="connsiteX49" fmla="*/ 2214333 w 8447993"/>
              <a:gd name="connsiteY49" fmla="*/ 57570 h 8937050"/>
              <a:gd name="connsiteX50" fmla="*/ 2020205 w 8447993"/>
              <a:gd name="connsiteY50" fmla="*/ 33471 h 8937050"/>
              <a:gd name="connsiteX51" fmla="*/ 1828755 w 8447993"/>
              <a:gd name="connsiteY51" fmla="*/ 14728 h 8937050"/>
              <a:gd name="connsiteX52" fmla="*/ 1680145 w 8447993"/>
              <a:gd name="connsiteY52" fmla="*/ 8034 h 8937050"/>
              <a:gd name="connsiteX53" fmla="*/ 1530198 w 8447993"/>
              <a:gd name="connsiteY53" fmla="*/ 0 h 8937050"/>
              <a:gd name="connsiteX54" fmla="*/ 1408365 w 8447993"/>
              <a:gd name="connsiteY54" fmla="*/ 1 h 8937050"/>
              <a:gd name="connsiteX55" fmla="*/ 1250385 w 8447993"/>
              <a:gd name="connsiteY55" fmla="*/ 2678 h 8937050"/>
              <a:gd name="connsiteX56" fmla="*/ 1124536 w 8447993"/>
              <a:gd name="connsiteY56" fmla="*/ 5354 h 8937050"/>
              <a:gd name="connsiteX57" fmla="*/ 1004042 w 8447993"/>
              <a:gd name="connsiteY57" fmla="*/ 10711 h 8937050"/>
              <a:gd name="connsiteX58" fmla="*/ 870161 w 8447993"/>
              <a:gd name="connsiteY58" fmla="*/ 20083 h 8937050"/>
              <a:gd name="connsiteX59" fmla="*/ 733601 w 8447993"/>
              <a:gd name="connsiteY59" fmla="*/ 33471 h 8937050"/>
              <a:gd name="connsiteX60" fmla="*/ 598381 w 8447993"/>
              <a:gd name="connsiteY60" fmla="*/ 49537 h 8937050"/>
              <a:gd name="connsiteX61" fmla="*/ 475210 w 8447993"/>
              <a:gd name="connsiteY61" fmla="*/ 70958 h 8937050"/>
              <a:gd name="connsiteX62" fmla="*/ 377475 w 8447993"/>
              <a:gd name="connsiteY62" fmla="*/ 88363 h 8937050"/>
              <a:gd name="connsiteX63" fmla="*/ 0 w 8447993"/>
              <a:gd name="connsiteY63" fmla="*/ 175948 h 8937050"/>
              <a:gd name="connsiteX64" fmla="*/ 165943 w 8447993"/>
              <a:gd name="connsiteY64" fmla="*/ 219567 h 8937050"/>
              <a:gd name="connsiteX65" fmla="*/ 291791 w 8447993"/>
              <a:gd name="connsiteY65" fmla="*/ 259731 h 8937050"/>
              <a:gd name="connsiteX66" fmla="*/ 405590 w 8447993"/>
              <a:gd name="connsiteY66" fmla="*/ 295879 h 8937050"/>
              <a:gd name="connsiteX67" fmla="*/ 493952 w 8447993"/>
              <a:gd name="connsiteY67" fmla="*/ 328011 h 8937050"/>
              <a:gd name="connsiteX68" fmla="*/ 622479 w 8447993"/>
              <a:gd name="connsiteY68" fmla="*/ 378887 h 8937050"/>
              <a:gd name="connsiteX69" fmla="*/ 745650 w 8447993"/>
              <a:gd name="connsiteY69" fmla="*/ 432438 h 8937050"/>
              <a:gd name="connsiteX70" fmla="*/ 874177 w 8447993"/>
              <a:gd name="connsiteY70" fmla="*/ 487330 h 8937050"/>
              <a:gd name="connsiteX71" fmla="*/ 985299 w 8447993"/>
              <a:gd name="connsiteY71" fmla="*/ 543561 h 8937050"/>
              <a:gd name="connsiteX72" fmla="*/ 1087049 w 8447993"/>
              <a:gd name="connsiteY72" fmla="*/ 595774 h 8937050"/>
              <a:gd name="connsiteX73" fmla="*/ 1188800 w 8447993"/>
              <a:gd name="connsiteY73" fmla="*/ 652005 h 8937050"/>
              <a:gd name="connsiteX74" fmla="*/ 1287872 w 8447993"/>
              <a:gd name="connsiteY74" fmla="*/ 708234 h 8937050"/>
              <a:gd name="connsiteX75" fmla="*/ 1400332 w 8447993"/>
              <a:gd name="connsiteY75" fmla="*/ 775175 h 8937050"/>
              <a:gd name="connsiteX76" fmla="*/ 1528859 w 8447993"/>
              <a:gd name="connsiteY76" fmla="*/ 854165 h 8937050"/>
              <a:gd name="connsiteX77" fmla="*/ 1650691 w 8447993"/>
              <a:gd name="connsiteY77" fmla="*/ 937173 h 8937050"/>
              <a:gd name="connsiteX78" fmla="*/ 1759135 w 8447993"/>
              <a:gd name="connsiteY78" fmla="*/ 1017501 h 8937050"/>
              <a:gd name="connsiteX79" fmla="*/ 1870257 w 8447993"/>
              <a:gd name="connsiteY79" fmla="*/ 1097831 h 8937050"/>
              <a:gd name="connsiteX80" fmla="*/ 1965313 w 8447993"/>
              <a:gd name="connsiteY80" fmla="*/ 1171465 h 8937050"/>
              <a:gd name="connsiteX81" fmla="*/ 2048320 w 8447993"/>
              <a:gd name="connsiteY81" fmla="*/ 1237068 h 8937050"/>
              <a:gd name="connsiteX82" fmla="*/ 2132666 w 8447993"/>
              <a:gd name="connsiteY82" fmla="*/ 1310702 h 8937050"/>
              <a:gd name="connsiteX83" fmla="*/ 2208977 w 8447993"/>
              <a:gd name="connsiteY83" fmla="*/ 1374966 h 8937050"/>
              <a:gd name="connsiteX84" fmla="*/ 2308050 w 8447993"/>
              <a:gd name="connsiteY84" fmla="*/ 1464666 h 8937050"/>
              <a:gd name="connsiteX85" fmla="*/ 3520752 w 8447993"/>
              <a:gd name="connsiteY85" fmla="*/ 2558739 h 8937050"/>
              <a:gd name="connsiteX86" fmla="*/ 5650426 w 8447993"/>
              <a:gd name="connsiteY86" fmla="*/ 4468912 h 8937050"/>
              <a:gd name="connsiteX87" fmla="*/ 3555025 w 8447993"/>
              <a:gd name="connsiteY87" fmla="*/ 6340168 h 8937050"/>
              <a:gd name="connsiteX0" fmla="*/ 2936571 w 8447993"/>
              <a:gd name="connsiteY0" fmla="*/ 6903859 h 8937050"/>
              <a:gd name="connsiteX1" fmla="*/ 2117793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214140 w 8447993"/>
              <a:gd name="connsiteY10" fmla="*/ 8804061 h 8937050"/>
              <a:gd name="connsiteX11" fmla="*/ 394880 w 8447993"/>
              <a:gd name="connsiteY11" fmla="*/ 8838871 h 8937050"/>
              <a:gd name="connsiteX12" fmla="*/ 567587 w 8447993"/>
              <a:gd name="connsiteY12" fmla="*/ 8871001 h 8937050"/>
              <a:gd name="connsiteX13" fmla="*/ 753684 w 8447993"/>
              <a:gd name="connsiteY13" fmla="*/ 8896439 h 8937050"/>
              <a:gd name="connsiteX14" fmla="*/ 959862 w 8447993"/>
              <a:gd name="connsiteY14" fmla="*/ 8915182 h 8937050"/>
              <a:gd name="connsiteX15" fmla="*/ 1194153 w 8447993"/>
              <a:gd name="connsiteY15" fmla="*/ 8931248 h 8937050"/>
              <a:gd name="connsiteX16" fmla="*/ 1406579 w 8447993"/>
              <a:gd name="connsiteY16" fmla="*/ 8937050 h 8937050"/>
              <a:gd name="connsiteX17" fmla="*/ 1618560 w 8447993"/>
              <a:gd name="connsiteY17" fmla="*/ 8927232 h 8937050"/>
              <a:gd name="connsiteX18" fmla="*/ 1814026 w 8447993"/>
              <a:gd name="connsiteY18" fmla="*/ 8916521 h 8937050"/>
              <a:gd name="connsiteX19" fmla="*/ 2020204 w 8447993"/>
              <a:gd name="connsiteY19" fmla="*/ 8899117 h 8937050"/>
              <a:gd name="connsiteX20" fmla="*/ 2211655 w 8447993"/>
              <a:gd name="connsiteY20" fmla="*/ 8869663 h 8937050"/>
              <a:gd name="connsiteX21" fmla="*/ 2411139 w 8447993"/>
              <a:gd name="connsiteY21" fmla="*/ 8840208 h 8937050"/>
              <a:gd name="connsiteX22" fmla="*/ 2594557 w 8447993"/>
              <a:gd name="connsiteY22" fmla="*/ 8804061 h 8937050"/>
              <a:gd name="connsiteX23" fmla="*/ 2771282 w 8447993"/>
              <a:gd name="connsiteY23" fmla="*/ 8758541 h 8937050"/>
              <a:gd name="connsiteX24" fmla="*/ 2925245 w 8447993"/>
              <a:gd name="connsiteY24" fmla="*/ 8714360 h 8937050"/>
              <a:gd name="connsiteX25" fmla="*/ 3072515 w 8447993"/>
              <a:gd name="connsiteY25" fmla="*/ 8670179 h 8937050"/>
              <a:gd name="connsiteX26" fmla="*/ 3464939 w 8447993"/>
              <a:gd name="connsiteY26" fmla="*/ 8524807 h 8937050"/>
              <a:gd name="connsiteX27" fmla="*/ 3629464 w 8447993"/>
              <a:gd name="connsiteY27" fmla="*/ 8454629 h 8937050"/>
              <a:gd name="connsiteX28" fmla="*/ 3804848 w 8447993"/>
              <a:gd name="connsiteY28" fmla="*/ 8371624 h 8937050"/>
              <a:gd name="connsiteX29" fmla="*/ 3960151 w 8447993"/>
              <a:gd name="connsiteY29" fmla="*/ 8287278 h 8937050"/>
              <a:gd name="connsiteX30" fmla="*/ 4291769 w 8447993"/>
              <a:gd name="connsiteY30" fmla="*/ 8095232 h 8937050"/>
              <a:gd name="connsiteX31" fmla="*/ 4575263 w 8447993"/>
              <a:gd name="connsiteY31" fmla="*/ 7905611 h 8937050"/>
              <a:gd name="connsiteX32" fmla="*/ 4921338 w 8447993"/>
              <a:gd name="connsiteY32" fmla="*/ 7624796 h 8937050"/>
              <a:gd name="connsiteX33" fmla="*/ 5231745 w 8447993"/>
              <a:gd name="connsiteY33" fmla="*/ 7360943 h 8937050"/>
              <a:gd name="connsiteX34" fmla="*/ 8447993 w 8447993"/>
              <a:gd name="connsiteY34" fmla="*/ 4469684 h 8937050"/>
              <a:gd name="connsiteX35" fmla="*/ 5292472 w 8447993"/>
              <a:gd name="connsiteY35" fmla="*/ 1629824 h 8937050"/>
              <a:gd name="connsiteX36" fmla="*/ 4816563 w 8447993"/>
              <a:gd name="connsiteY36" fmla="*/ 1208120 h 8937050"/>
              <a:gd name="connsiteX37" fmla="*/ 4580022 w 8447993"/>
              <a:gd name="connsiteY37" fmla="*/ 1036243 h 8937050"/>
              <a:gd name="connsiteX38" fmla="*/ 4348786 w 8447993"/>
              <a:gd name="connsiteY38" fmla="*/ 875041 h 8937050"/>
              <a:gd name="connsiteX39" fmla="*/ 4194444 w 8447993"/>
              <a:gd name="connsiteY39" fmla="*/ 776514 h 8937050"/>
              <a:gd name="connsiteX40" fmla="*/ 3996298 w 8447993"/>
              <a:gd name="connsiteY40" fmla="*/ 662714 h 8937050"/>
              <a:gd name="connsiteX41" fmla="*/ 3828946 w 8447993"/>
              <a:gd name="connsiteY41" fmla="*/ 570336 h 8937050"/>
              <a:gd name="connsiteX42" fmla="*/ 3667471 w 8447993"/>
              <a:gd name="connsiteY42" fmla="*/ 490576 h 8937050"/>
              <a:gd name="connsiteX43" fmla="*/ 3428640 w 8447993"/>
              <a:gd name="connsiteY43" fmla="*/ 393612 h 8937050"/>
              <a:gd name="connsiteX44" fmla="*/ 3195686 w 8447993"/>
              <a:gd name="connsiteY44" fmla="*/ 299895 h 8937050"/>
              <a:gd name="connsiteX45" fmla="*/ 2962732 w 8447993"/>
              <a:gd name="connsiteY45" fmla="*/ 224921 h 8937050"/>
              <a:gd name="connsiteX46" fmla="*/ 2779314 w 8447993"/>
              <a:gd name="connsiteY46" fmla="*/ 172707 h 8937050"/>
              <a:gd name="connsiteX47" fmla="*/ 2587863 w 8447993"/>
              <a:gd name="connsiteY47" fmla="*/ 127188 h 8937050"/>
              <a:gd name="connsiteX48" fmla="*/ 2396412 w 8447993"/>
              <a:gd name="connsiteY48" fmla="*/ 88362 h 8937050"/>
              <a:gd name="connsiteX49" fmla="*/ 2214333 w 8447993"/>
              <a:gd name="connsiteY49" fmla="*/ 57570 h 8937050"/>
              <a:gd name="connsiteX50" fmla="*/ 2020205 w 8447993"/>
              <a:gd name="connsiteY50" fmla="*/ 33471 h 8937050"/>
              <a:gd name="connsiteX51" fmla="*/ 1828755 w 8447993"/>
              <a:gd name="connsiteY51" fmla="*/ 14728 h 8937050"/>
              <a:gd name="connsiteX52" fmla="*/ 1680145 w 8447993"/>
              <a:gd name="connsiteY52" fmla="*/ 8034 h 8937050"/>
              <a:gd name="connsiteX53" fmla="*/ 1530198 w 8447993"/>
              <a:gd name="connsiteY53" fmla="*/ 0 h 8937050"/>
              <a:gd name="connsiteX54" fmla="*/ 1408365 w 8447993"/>
              <a:gd name="connsiteY54" fmla="*/ 1 h 8937050"/>
              <a:gd name="connsiteX55" fmla="*/ 1250385 w 8447993"/>
              <a:gd name="connsiteY55" fmla="*/ 2678 h 8937050"/>
              <a:gd name="connsiteX56" fmla="*/ 1124536 w 8447993"/>
              <a:gd name="connsiteY56" fmla="*/ 5354 h 8937050"/>
              <a:gd name="connsiteX57" fmla="*/ 1004042 w 8447993"/>
              <a:gd name="connsiteY57" fmla="*/ 10711 h 8937050"/>
              <a:gd name="connsiteX58" fmla="*/ 870161 w 8447993"/>
              <a:gd name="connsiteY58" fmla="*/ 20083 h 8937050"/>
              <a:gd name="connsiteX59" fmla="*/ 733601 w 8447993"/>
              <a:gd name="connsiteY59" fmla="*/ 33471 h 8937050"/>
              <a:gd name="connsiteX60" fmla="*/ 598381 w 8447993"/>
              <a:gd name="connsiteY60" fmla="*/ 49537 h 8937050"/>
              <a:gd name="connsiteX61" fmla="*/ 475210 w 8447993"/>
              <a:gd name="connsiteY61" fmla="*/ 70958 h 8937050"/>
              <a:gd name="connsiteX62" fmla="*/ 377475 w 8447993"/>
              <a:gd name="connsiteY62" fmla="*/ 88363 h 8937050"/>
              <a:gd name="connsiteX63" fmla="*/ 0 w 8447993"/>
              <a:gd name="connsiteY63" fmla="*/ 175948 h 8937050"/>
              <a:gd name="connsiteX64" fmla="*/ 165943 w 8447993"/>
              <a:gd name="connsiteY64" fmla="*/ 219567 h 8937050"/>
              <a:gd name="connsiteX65" fmla="*/ 291791 w 8447993"/>
              <a:gd name="connsiteY65" fmla="*/ 259731 h 8937050"/>
              <a:gd name="connsiteX66" fmla="*/ 405590 w 8447993"/>
              <a:gd name="connsiteY66" fmla="*/ 295879 h 8937050"/>
              <a:gd name="connsiteX67" fmla="*/ 493952 w 8447993"/>
              <a:gd name="connsiteY67" fmla="*/ 328011 h 8937050"/>
              <a:gd name="connsiteX68" fmla="*/ 622479 w 8447993"/>
              <a:gd name="connsiteY68" fmla="*/ 378887 h 8937050"/>
              <a:gd name="connsiteX69" fmla="*/ 745650 w 8447993"/>
              <a:gd name="connsiteY69" fmla="*/ 432438 h 8937050"/>
              <a:gd name="connsiteX70" fmla="*/ 874177 w 8447993"/>
              <a:gd name="connsiteY70" fmla="*/ 487330 h 8937050"/>
              <a:gd name="connsiteX71" fmla="*/ 985299 w 8447993"/>
              <a:gd name="connsiteY71" fmla="*/ 543561 h 8937050"/>
              <a:gd name="connsiteX72" fmla="*/ 1087049 w 8447993"/>
              <a:gd name="connsiteY72" fmla="*/ 595774 h 8937050"/>
              <a:gd name="connsiteX73" fmla="*/ 1188800 w 8447993"/>
              <a:gd name="connsiteY73" fmla="*/ 652005 h 8937050"/>
              <a:gd name="connsiteX74" fmla="*/ 1287872 w 8447993"/>
              <a:gd name="connsiteY74" fmla="*/ 708234 h 8937050"/>
              <a:gd name="connsiteX75" fmla="*/ 1400332 w 8447993"/>
              <a:gd name="connsiteY75" fmla="*/ 775175 h 8937050"/>
              <a:gd name="connsiteX76" fmla="*/ 1528859 w 8447993"/>
              <a:gd name="connsiteY76" fmla="*/ 854165 h 8937050"/>
              <a:gd name="connsiteX77" fmla="*/ 1650691 w 8447993"/>
              <a:gd name="connsiteY77" fmla="*/ 937173 h 8937050"/>
              <a:gd name="connsiteX78" fmla="*/ 1759135 w 8447993"/>
              <a:gd name="connsiteY78" fmla="*/ 1017501 h 8937050"/>
              <a:gd name="connsiteX79" fmla="*/ 1870257 w 8447993"/>
              <a:gd name="connsiteY79" fmla="*/ 1097831 h 8937050"/>
              <a:gd name="connsiteX80" fmla="*/ 1965313 w 8447993"/>
              <a:gd name="connsiteY80" fmla="*/ 1171465 h 8937050"/>
              <a:gd name="connsiteX81" fmla="*/ 2048320 w 8447993"/>
              <a:gd name="connsiteY81" fmla="*/ 1237068 h 8937050"/>
              <a:gd name="connsiteX82" fmla="*/ 2132666 w 8447993"/>
              <a:gd name="connsiteY82" fmla="*/ 1310702 h 8937050"/>
              <a:gd name="connsiteX83" fmla="*/ 2208977 w 8447993"/>
              <a:gd name="connsiteY83" fmla="*/ 1374966 h 8937050"/>
              <a:gd name="connsiteX84" fmla="*/ 2308050 w 8447993"/>
              <a:gd name="connsiteY84" fmla="*/ 1464666 h 8937050"/>
              <a:gd name="connsiteX85" fmla="*/ 3520752 w 8447993"/>
              <a:gd name="connsiteY85" fmla="*/ 2558739 h 8937050"/>
              <a:gd name="connsiteX86" fmla="*/ 5650426 w 8447993"/>
              <a:gd name="connsiteY86" fmla="*/ 4468912 h 8937050"/>
              <a:gd name="connsiteX87" fmla="*/ 3555025 w 8447993"/>
              <a:gd name="connsiteY87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214140 w 8447993"/>
              <a:gd name="connsiteY10" fmla="*/ 8804061 h 8937050"/>
              <a:gd name="connsiteX11" fmla="*/ 394880 w 8447993"/>
              <a:gd name="connsiteY11" fmla="*/ 8838871 h 8937050"/>
              <a:gd name="connsiteX12" fmla="*/ 567587 w 8447993"/>
              <a:gd name="connsiteY12" fmla="*/ 8871001 h 8937050"/>
              <a:gd name="connsiteX13" fmla="*/ 753684 w 8447993"/>
              <a:gd name="connsiteY13" fmla="*/ 8896439 h 8937050"/>
              <a:gd name="connsiteX14" fmla="*/ 959862 w 8447993"/>
              <a:gd name="connsiteY14" fmla="*/ 8915182 h 8937050"/>
              <a:gd name="connsiteX15" fmla="*/ 1194153 w 8447993"/>
              <a:gd name="connsiteY15" fmla="*/ 8931248 h 8937050"/>
              <a:gd name="connsiteX16" fmla="*/ 1406579 w 8447993"/>
              <a:gd name="connsiteY16" fmla="*/ 8937050 h 8937050"/>
              <a:gd name="connsiteX17" fmla="*/ 1618560 w 8447993"/>
              <a:gd name="connsiteY17" fmla="*/ 8927232 h 8937050"/>
              <a:gd name="connsiteX18" fmla="*/ 1814026 w 8447993"/>
              <a:gd name="connsiteY18" fmla="*/ 8916521 h 8937050"/>
              <a:gd name="connsiteX19" fmla="*/ 2020204 w 8447993"/>
              <a:gd name="connsiteY19" fmla="*/ 8899117 h 8937050"/>
              <a:gd name="connsiteX20" fmla="*/ 2211655 w 8447993"/>
              <a:gd name="connsiteY20" fmla="*/ 8869663 h 8937050"/>
              <a:gd name="connsiteX21" fmla="*/ 2411139 w 8447993"/>
              <a:gd name="connsiteY21" fmla="*/ 8840208 h 8937050"/>
              <a:gd name="connsiteX22" fmla="*/ 2594557 w 8447993"/>
              <a:gd name="connsiteY22" fmla="*/ 8804061 h 8937050"/>
              <a:gd name="connsiteX23" fmla="*/ 2771282 w 8447993"/>
              <a:gd name="connsiteY23" fmla="*/ 8758541 h 8937050"/>
              <a:gd name="connsiteX24" fmla="*/ 2925245 w 8447993"/>
              <a:gd name="connsiteY24" fmla="*/ 8714360 h 8937050"/>
              <a:gd name="connsiteX25" fmla="*/ 3072515 w 8447993"/>
              <a:gd name="connsiteY25" fmla="*/ 8670179 h 8937050"/>
              <a:gd name="connsiteX26" fmla="*/ 3464939 w 8447993"/>
              <a:gd name="connsiteY26" fmla="*/ 8524807 h 8937050"/>
              <a:gd name="connsiteX27" fmla="*/ 3629464 w 8447993"/>
              <a:gd name="connsiteY27" fmla="*/ 8454629 h 8937050"/>
              <a:gd name="connsiteX28" fmla="*/ 3804848 w 8447993"/>
              <a:gd name="connsiteY28" fmla="*/ 8371624 h 8937050"/>
              <a:gd name="connsiteX29" fmla="*/ 3960151 w 8447993"/>
              <a:gd name="connsiteY29" fmla="*/ 8287278 h 8937050"/>
              <a:gd name="connsiteX30" fmla="*/ 4291769 w 8447993"/>
              <a:gd name="connsiteY30" fmla="*/ 8095232 h 8937050"/>
              <a:gd name="connsiteX31" fmla="*/ 4575263 w 8447993"/>
              <a:gd name="connsiteY31" fmla="*/ 7905611 h 8937050"/>
              <a:gd name="connsiteX32" fmla="*/ 4921338 w 8447993"/>
              <a:gd name="connsiteY32" fmla="*/ 7624796 h 8937050"/>
              <a:gd name="connsiteX33" fmla="*/ 5231745 w 8447993"/>
              <a:gd name="connsiteY33" fmla="*/ 7360943 h 8937050"/>
              <a:gd name="connsiteX34" fmla="*/ 8447993 w 8447993"/>
              <a:gd name="connsiteY34" fmla="*/ 4469684 h 8937050"/>
              <a:gd name="connsiteX35" fmla="*/ 5292472 w 8447993"/>
              <a:gd name="connsiteY35" fmla="*/ 1629824 h 8937050"/>
              <a:gd name="connsiteX36" fmla="*/ 4816563 w 8447993"/>
              <a:gd name="connsiteY36" fmla="*/ 1208120 h 8937050"/>
              <a:gd name="connsiteX37" fmla="*/ 4580022 w 8447993"/>
              <a:gd name="connsiteY37" fmla="*/ 1036243 h 8937050"/>
              <a:gd name="connsiteX38" fmla="*/ 4348786 w 8447993"/>
              <a:gd name="connsiteY38" fmla="*/ 875041 h 8937050"/>
              <a:gd name="connsiteX39" fmla="*/ 4194444 w 8447993"/>
              <a:gd name="connsiteY39" fmla="*/ 776514 h 8937050"/>
              <a:gd name="connsiteX40" fmla="*/ 3996298 w 8447993"/>
              <a:gd name="connsiteY40" fmla="*/ 662714 h 8937050"/>
              <a:gd name="connsiteX41" fmla="*/ 3828946 w 8447993"/>
              <a:gd name="connsiteY41" fmla="*/ 570336 h 8937050"/>
              <a:gd name="connsiteX42" fmla="*/ 3667471 w 8447993"/>
              <a:gd name="connsiteY42" fmla="*/ 490576 h 8937050"/>
              <a:gd name="connsiteX43" fmla="*/ 3428640 w 8447993"/>
              <a:gd name="connsiteY43" fmla="*/ 393612 h 8937050"/>
              <a:gd name="connsiteX44" fmla="*/ 3195686 w 8447993"/>
              <a:gd name="connsiteY44" fmla="*/ 299895 h 8937050"/>
              <a:gd name="connsiteX45" fmla="*/ 2962732 w 8447993"/>
              <a:gd name="connsiteY45" fmla="*/ 224921 h 8937050"/>
              <a:gd name="connsiteX46" fmla="*/ 2779314 w 8447993"/>
              <a:gd name="connsiteY46" fmla="*/ 172707 h 8937050"/>
              <a:gd name="connsiteX47" fmla="*/ 2587863 w 8447993"/>
              <a:gd name="connsiteY47" fmla="*/ 127188 h 8937050"/>
              <a:gd name="connsiteX48" fmla="*/ 2396412 w 8447993"/>
              <a:gd name="connsiteY48" fmla="*/ 88362 h 8937050"/>
              <a:gd name="connsiteX49" fmla="*/ 2214333 w 8447993"/>
              <a:gd name="connsiteY49" fmla="*/ 57570 h 8937050"/>
              <a:gd name="connsiteX50" fmla="*/ 2020205 w 8447993"/>
              <a:gd name="connsiteY50" fmla="*/ 33471 h 8937050"/>
              <a:gd name="connsiteX51" fmla="*/ 1828755 w 8447993"/>
              <a:gd name="connsiteY51" fmla="*/ 14728 h 8937050"/>
              <a:gd name="connsiteX52" fmla="*/ 1680145 w 8447993"/>
              <a:gd name="connsiteY52" fmla="*/ 8034 h 8937050"/>
              <a:gd name="connsiteX53" fmla="*/ 1530198 w 8447993"/>
              <a:gd name="connsiteY53" fmla="*/ 0 h 8937050"/>
              <a:gd name="connsiteX54" fmla="*/ 1408365 w 8447993"/>
              <a:gd name="connsiteY54" fmla="*/ 1 h 8937050"/>
              <a:gd name="connsiteX55" fmla="*/ 1250385 w 8447993"/>
              <a:gd name="connsiteY55" fmla="*/ 2678 h 8937050"/>
              <a:gd name="connsiteX56" fmla="*/ 1124536 w 8447993"/>
              <a:gd name="connsiteY56" fmla="*/ 5354 h 8937050"/>
              <a:gd name="connsiteX57" fmla="*/ 1004042 w 8447993"/>
              <a:gd name="connsiteY57" fmla="*/ 10711 h 8937050"/>
              <a:gd name="connsiteX58" fmla="*/ 870161 w 8447993"/>
              <a:gd name="connsiteY58" fmla="*/ 20083 h 8937050"/>
              <a:gd name="connsiteX59" fmla="*/ 733601 w 8447993"/>
              <a:gd name="connsiteY59" fmla="*/ 33471 h 8937050"/>
              <a:gd name="connsiteX60" fmla="*/ 598381 w 8447993"/>
              <a:gd name="connsiteY60" fmla="*/ 49537 h 8937050"/>
              <a:gd name="connsiteX61" fmla="*/ 475210 w 8447993"/>
              <a:gd name="connsiteY61" fmla="*/ 70958 h 8937050"/>
              <a:gd name="connsiteX62" fmla="*/ 377475 w 8447993"/>
              <a:gd name="connsiteY62" fmla="*/ 88363 h 8937050"/>
              <a:gd name="connsiteX63" fmla="*/ 0 w 8447993"/>
              <a:gd name="connsiteY63" fmla="*/ 175948 h 8937050"/>
              <a:gd name="connsiteX64" fmla="*/ 165943 w 8447993"/>
              <a:gd name="connsiteY64" fmla="*/ 219567 h 8937050"/>
              <a:gd name="connsiteX65" fmla="*/ 291791 w 8447993"/>
              <a:gd name="connsiteY65" fmla="*/ 259731 h 8937050"/>
              <a:gd name="connsiteX66" fmla="*/ 405590 w 8447993"/>
              <a:gd name="connsiteY66" fmla="*/ 295879 h 8937050"/>
              <a:gd name="connsiteX67" fmla="*/ 493952 w 8447993"/>
              <a:gd name="connsiteY67" fmla="*/ 328011 h 8937050"/>
              <a:gd name="connsiteX68" fmla="*/ 622479 w 8447993"/>
              <a:gd name="connsiteY68" fmla="*/ 378887 h 8937050"/>
              <a:gd name="connsiteX69" fmla="*/ 745650 w 8447993"/>
              <a:gd name="connsiteY69" fmla="*/ 432438 h 8937050"/>
              <a:gd name="connsiteX70" fmla="*/ 874177 w 8447993"/>
              <a:gd name="connsiteY70" fmla="*/ 487330 h 8937050"/>
              <a:gd name="connsiteX71" fmla="*/ 985299 w 8447993"/>
              <a:gd name="connsiteY71" fmla="*/ 543561 h 8937050"/>
              <a:gd name="connsiteX72" fmla="*/ 1087049 w 8447993"/>
              <a:gd name="connsiteY72" fmla="*/ 595774 h 8937050"/>
              <a:gd name="connsiteX73" fmla="*/ 1188800 w 8447993"/>
              <a:gd name="connsiteY73" fmla="*/ 652005 h 8937050"/>
              <a:gd name="connsiteX74" fmla="*/ 1287872 w 8447993"/>
              <a:gd name="connsiteY74" fmla="*/ 708234 h 8937050"/>
              <a:gd name="connsiteX75" fmla="*/ 1400332 w 8447993"/>
              <a:gd name="connsiteY75" fmla="*/ 775175 h 8937050"/>
              <a:gd name="connsiteX76" fmla="*/ 1528859 w 8447993"/>
              <a:gd name="connsiteY76" fmla="*/ 854165 h 8937050"/>
              <a:gd name="connsiteX77" fmla="*/ 1650691 w 8447993"/>
              <a:gd name="connsiteY77" fmla="*/ 937173 h 8937050"/>
              <a:gd name="connsiteX78" fmla="*/ 1759135 w 8447993"/>
              <a:gd name="connsiteY78" fmla="*/ 1017501 h 8937050"/>
              <a:gd name="connsiteX79" fmla="*/ 1870257 w 8447993"/>
              <a:gd name="connsiteY79" fmla="*/ 1097831 h 8937050"/>
              <a:gd name="connsiteX80" fmla="*/ 1965313 w 8447993"/>
              <a:gd name="connsiteY80" fmla="*/ 1171465 h 8937050"/>
              <a:gd name="connsiteX81" fmla="*/ 2048320 w 8447993"/>
              <a:gd name="connsiteY81" fmla="*/ 1237068 h 8937050"/>
              <a:gd name="connsiteX82" fmla="*/ 2132666 w 8447993"/>
              <a:gd name="connsiteY82" fmla="*/ 1310702 h 8937050"/>
              <a:gd name="connsiteX83" fmla="*/ 2208977 w 8447993"/>
              <a:gd name="connsiteY83" fmla="*/ 1374966 h 8937050"/>
              <a:gd name="connsiteX84" fmla="*/ 2308050 w 8447993"/>
              <a:gd name="connsiteY84" fmla="*/ 1464666 h 8937050"/>
              <a:gd name="connsiteX85" fmla="*/ 3520752 w 8447993"/>
              <a:gd name="connsiteY85" fmla="*/ 2558739 h 8937050"/>
              <a:gd name="connsiteX86" fmla="*/ 5650426 w 8447993"/>
              <a:gd name="connsiteY86" fmla="*/ 4468912 h 8937050"/>
              <a:gd name="connsiteX87" fmla="*/ 3555025 w 8447993"/>
              <a:gd name="connsiteY87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425673 w 8447993"/>
              <a:gd name="connsiteY10" fmla="*/ 8668840 h 8937050"/>
              <a:gd name="connsiteX11" fmla="*/ 214140 w 8447993"/>
              <a:gd name="connsiteY11" fmla="*/ 8804061 h 8937050"/>
              <a:gd name="connsiteX12" fmla="*/ 394880 w 8447993"/>
              <a:gd name="connsiteY12" fmla="*/ 8838871 h 8937050"/>
              <a:gd name="connsiteX13" fmla="*/ 567587 w 8447993"/>
              <a:gd name="connsiteY13" fmla="*/ 8871001 h 8937050"/>
              <a:gd name="connsiteX14" fmla="*/ 753684 w 8447993"/>
              <a:gd name="connsiteY14" fmla="*/ 8896439 h 8937050"/>
              <a:gd name="connsiteX15" fmla="*/ 959862 w 8447993"/>
              <a:gd name="connsiteY15" fmla="*/ 8915182 h 8937050"/>
              <a:gd name="connsiteX16" fmla="*/ 1194153 w 8447993"/>
              <a:gd name="connsiteY16" fmla="*/ 8931248 h 8937050"/>
              <a:gd name="connsiteX17" fmla="*/ 1406579 w 8447993"/>
              <a:gd name="connsiteY17" fmla="*/ 8937050 h 8937050"/>
              <a:gd name="connsiteX18" fmla="*/ 1618560 w 8447993"/>
              <a:gd name="connsiteY18" fmla="*/ 8927232 h 8937050"/>
              <a:gd name="connsiteX19" fmla="*/ 1814026 w 8447993"/>
              <a:gd name="connsiteY19" fmla="*/ 8916521 h 8937050"/>
              <a:gd name="connsiteX20" fmla="*/ 2020204 w 8447993"/>
              <a:gd name="connsiteY20" fmla="*/ 8899117 h 8937050"/>
              <a:gd name="connsiteX21" fmla="*/ 2211655 w 8447993"/>
              <a:gd name="connsiteY21" fmla="*/ 8869663 h 8937050"/>
              <a:gd name="connsiteX22" fmla="*/ 2411139 w 8447993"/>
              <a:gd name="connsiteY22" fmla="*/ 8840208 h 8937050"/>
              <a:gd name="connsiteX23" fmla="*/ 2594557 w 8447993"/>
              <a:gd name="connsiteY23" fmla="*/ 8804061 h 8937050"/>
              <a:gd name="connsiteX24" fmla="*/ 2771282 w 8447993"/>
              <a:gd name="connsiteY24" fmla="*/ 8758541 h 8937050"/>
              <a:gd name="connsiteX25" fmla="*/ 2925245 w 8447993"/>
              <a:gd name="connsiteY25" fmla="*/ 8714360 h 8937050"/>
              <a:gd name="connsiteX26" fmla="*/ 3072515 w 8447993"/>
              <a:gd name="connsiteY26" fmla="*/ 8670179 h 8937050"/>
              <a:gd name="connsiteX27" fmla="*/ 3464939 w 8447993"/>
              <a:gd name="connsiteY27" fmla="*/ 8524807 h 8937050"/>
              <a:gd name="connsiteX28" fmla="*/ 3629464 w 8447993"/>
              <a:gd name="connsiteY28" fmla="*/ 8454629 h 8937050"/>
              <a:gd name="connsiteX29" fmla="*/ 3804848 w 8447993"/>
              <a:gd name="connsiteY29" fmla="*/ 8371624 h 8937050"/>
              <a:gd name="connsiteX30" fmla="*/ 3960151 w 8447993"/>
              <a:gd name="connsiteY30" fmla="*/ 8287278 h 8937050"/>
              <a:gd name="connsiteX31" fmla="*/ 4291769 w 8447993"/>
              <a:gd name="connsiteY31" fmla="*/ 8095232 h 8937050"/>
              <a:gd name="connsiteX32" fmla="*/ 4575263 w 8447993"/>
              <a:gd name="connsiteY32" fmla="*/ 7905611 h 8937050"/>
              <a:gd name="connsiteX33" fmla="*/ 4921338 w 8447993"/>
              <a:gd name="connsiteY33" fmla="*/ 7624796 h 8937050"/>
              <a:gd name="connsiteX34" fmla="*/ 5231745 w 8447993"/>
              <a:gd name="connsiteY34" fmla="*/ 7360943 h 8937050"/>
              <a:gd name="connsiteX35" fmla="*/ 8447993 w 8447993"/>
              <a:gd name="connsiteY35" fmla="*/ 4469684 h 8937050"/>
              <a:gd name="connsiteX36" fmla="*/ 5292472 w 8447993"/>
              <a:gd name="connsiteY36" fmla="*/ 1629824 h 8937050"/>
              <a:gd name="connsiteX37" fmla="*/ 4816563 w 8447993"/>
              <a:gd name="connsiteY37" fmla="*/ 1208120 h 8937050"/>
              <a:gd name="connsiteX38" fmla="*/ 4580022 w 8447993"/>
              <a:gd name="connsiteY38" fmla="*/ 1036243 h 8937050"/>
              <a:gd name="connsiteX39" fmla="*/ 4348786 w 8447993"/>
              <a:gd name="connsiteY39" fmla="*/ 875041 h 8937050"/>
              <a:gd name="connsiteX40" fmla="*/ 4194444 w 8447993"/>
              <a:gd name="connsiteY40" fmla="*/ 776514 h 8937050"/>
              <a:gd name="connsiteX41" fmla="*/ 3996298 w 8447993"/>
              <a:gd name="connsiteY41" fmla="*/ 662714 h 8937050"/>
              <a:gd name="connsiteX42" fmla="*/ 3828946 w 8447993"/>
              <a:gd name="connsiteY42" fmla="*/ 570336 h 8937050"/>
              <a:gd name="connsiteX43" fmla="*/ 3667471 w 8447993"/>
              <a:gd name="connsiteY43" fmla="*/ 490576 h 8937050"/>
              <a:gd name="connsiteX44" fmla="*/ 3428640 w 8447993"/>
              <a:gd name="connsiteY44" fmla="*/ 393612 h 8937050"/>
              <a:gd name="connsiteX45" fmla="*/ 3195686 w 8447993"/>
              <a:gd name="connsiteY45" fmla="*/ 299895 h 8937050"/>
              <a:gd name="connsiteX46" fmla="*/ 2962732 w 8447993"/>
              <a:gd name="connsiteY46" fmla="*/ 224921 h 8937050"/>
              <a:gd name="connsiteX47" fmla="*/ 2779314 w 8447993"/>
              <a:gd name="connsiteY47" fmla="*/ 172707 h 8937050"/>
              <a:gd name="connsiteX48" fmla="*/ 2587863 w 8447993"/>
              <a:gd name="connsiteY48" fmla="*/ 127188 h 8937050"/>
              <a:gd name="connsiteX49" fmla="*/ 2396412 w 8447993"/>
              <a:gd name="connsiteY49" fmla="*/ 88362 h 8937050"/>
              <a:gd name="connsiteX50" fmla="*/ 2214333 w 8447993"/>
              <a:gd name="connsiteY50" fmla="*/ 57570 h 8937050"/>
              <a:gd name="connsiteX51" fmla="*/ 2020205 w 8447993"/>
              <a:gd name="connsiteY51" fmla="*/ 33471 h 8937050"/>
              <a:gd name="connsiteX52" fmla="*/ 1828755 w 8447993"/>
              <a:gd name="connsiteY52" fmla="*/ 14728 h 8937050"/>
              <a:gd name="connsiteX53" fmla="*/ 1680145 w 8447993"/>
              <a:gd name="connsiteY53" fmla="*/ 8034 h 8937050"/>
              <a:gd name="connsiteX54" fmla="*/ 1530198 w 8447993"/>
              <a:gd name="connsiteY54" fmla="*/ 0 h 8937050"/>
              <a:gd name="connsiteX55" fmla="*/ 1408365 w 8447993"/>
              <a:gd name="connsiteY55" fmla="*/ 1 h 8937050"/>
              <a:gd name="connsiteX56" fmla="*/ 1250385 w 8447993"/>
              <a:gd name="connsiteY56" fmla="*/ 2678 h 8937050"/>
              <a:gd name="connsiteX57" fmla="*/ 1124536 w 8447993"/>
              <a:gd name="connsiteY57" fmla="*/ 5354 h 8937050"/>
              <a:gd name="connsiteX58" fmla="*/ 1004042 w 8447993"/>
              <a:gd name="connsiteY58" fmla="*/ 10711 h 8937050"/>
              <a:gd name="connsiteX59" fmla="*/ 870161 w 8447993"/>
              <a:gd name="connsiteY59" fmla="*/ 20083 h 8937050"/>
              <a:gd name="connsiteX60" fmla="*/ 733601 w 8447993"/>
              <a:gd name="connsiteY60" fmla="*/ 33471 h 8937050"/>
              <a:gd name="connsiteX61" fmla="*/ 598381 w 8447993"/>
              <a:gd name="connsiteY61" fmla="*/ 49537 h 8937050"/>
              <a:gd name="connsiteX62" fmla="*/ 475210 w 8447993"/>
              <a:gd name="connsiteY62" fmla="*/ 70958 h 8937050"/>
              <a:gd name="connsiteX63" fmla="*/ 377475 w 8447993"/>
              <a:gd name="connsiteY63" fmla="*/ 88363 h 8937050"/>
              <a:gd name="connsiteX64" fmla="*/ 0 w 8447993"/>
              <a:gd name="connsiteY64" fmla="*/ 175948 h 8937050"/>
              <a:gd name="connsiteX65" fmla="*/ 165943 w 8447993"/>
              <a:gd name="connsiteY65" fmla="*/ 219567 h 8937050"/>
              <a:gd name="connsiteX66" fmla="*/ 291791 w 8447993"/>
              <a:gd name="connsiteY66" fmla="*/ 259731 h 8937050"/>
              <a:gd name="connsiteX67" fmla="*/ 405590 w 8447993"/>
              <a:gd name="connsiteY67" fmla="*/ 295879 h 8937050"/>
              <a:gd name="connsiteX68" fmla="*/ 493952 w 8447993"/>
              <a:gd name="connsiteY68" fmla="*/ 328011 h 8937050"/>
              <a:gd name="connsiteX69" fmla="*/ 622479 w 8447993"/>
              <a:gd name="connsiteY69" fmla="*/ 378887 h 8937050"/>
              <a:gd name="connsiteX70" fmla="*/ 745650 w 8447993"/>
              <a:gd name="connsiteY70" fmla="*/ 432438 h 8937050"/>
              <a:gd name="connsiteX71" fmla="*/ 874177 w 8447993"/>
              <a:gd name="connsiteY71" fmla="*/ 487330 h 8937050"/>
              <a:gd name="connsiteX72" fmla="*/ 985299 w 8447993"/>
              <a:gd name="connsiteY72" fmla="*/ 543561 h 8937050"/>
              <a:gd name="connsiteX73" fmla="*/ 1087049 w 8447993"/>
              <a:gd name="connsiteY73" fmla="*/ 595774 h 8937050"/>
              <a:gd name="connsiteX74" fmla="*/ 1188800 w 8447993"/>
              <a:gd name="connsiteY74" fmla="*/ 652005 h 8937050"/>
              <a:gd name="connsiteX75" fmla="*/ 1287872 w 8447993"/>
              <a:gd name="connsiteY75" fmla="*/ 708234 h 8937050"/>
              <a:gd name="connsiteX76" fmla="*/ 1400332 w 8447993"/>
              <a:gd name="connsiteY76" fmla="*/ 775175 h 8937050"/>
              <a:gd name="connsiteX77" fmla="*/ 1528859 w 8447993"/>
              <a:gd name="connsiteY77" fmla="*/ 854165 h 8937050"/>
              <a:gd name="connsiteX78" fmla="*/ 1650691 w 8447993"/>
              <a:gd name="connsiteY78" fmla="*/ 937173 h 8937050"/>
              <a:gd name="connsiteX79" fmla="*/ 1759135 w 8447993"/>
              <a:gd name="connsiteY79" fmla="*/ 1017501 h 8937050"/>
              <a:gd name="connsiteX80" fmla="*/ 1870257 w 8447993"/>
              <a:gd name="connsiteY80" fmla="*/ 1097831 h 8937050"/>
              <a:gd name="connsiteX81" fmla="*/ 1965313 w 8447993"/>
              <a:gd name="connsiteY81" fmla="*/ 1171465 h 8937050"/>
              <a:gd name="connsiteX82" fmla="*/ 2048320 w 8447993"/>
              <a:gd name="connsiteY82" fmla="*/ 1237068 h 8937050"/>
              <a:gd name="connsiteX83" fmla="*/ 2132666 w 8447993"/>
              <a:gd name="connsiteY83" fmla="*/ 1310702 h 8937050"/>
              <a:gd name="connsiteX84" fmla="*/ 2208977 w 8447993"/>
              <a:gd name="connsiteY84" fmla="*/ 1374966 h 8937050"/>
              <a:gd name="connsiteX85" fmla="*/ 2308050 w 8447993"/>
              <a:gd name="connsiteY85" fmla="*/ 1464666 h 8937050"/>
              <a:gd name="connsiteX86" fmla="*/ 3520752 w 8447993"/>
              <a:gd name="connsiteY86" fmla="*/ 2558739 h 8937050"/>
              <a:gd name="connsiteX87" fmla="*/ 5650426 w 8447993"/>
              <a:gd name="connsiteY87" fmla="*/ 4468912 h 8937050"/>
              <a:gd name="connsiteX88" fmla="*/ 3555025 w 8447993"/>
              <a:gd name="connsiteY88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9300 w 8447993"/>
              <a:gd name="connsiteY10" fmla="*/ 8750507 h 8937050"/>
              <a:gd name="connsiteX11" fmla="*/ 214140 w 8447993"/>
              <a:gd name="connsiteY11" fmla="*/ 8804061 h 8937050"/>
              <a:gd name="connsiteX12" fmla="*/ 394880 w 8447993"/>
              <a:gd name="connsiteY12" fmla="*/ 8838871 h 8937050"/>
              <a:gd name="connsiteX13" fmla="*/ 567587 w 8447993"/>
              <a:gd name="connsiteY13" fmla="*/ 8871001 h 8937050"/>
              <a:gd name="connsiteX14" fmla="*/ 753684 w 8447993"/>
              <a:gd name="connsiteY14" fmla="*/ 8896439 h 8937050"/>
              <a:gd name="connsiteX15" fmla="*/ 959862 w 8447993"/>
              <a:gd name="connsiteY15" fmla="*/ 8915182 h 8937050"/>
              <a:gd name="connsiteX16" fmla="*/ 1194153 w 8447993"/>
              <a:gd name="connsiteY16" fmla="*/ 8931248 h 8937050"/>
              <a:gd name="connsiteX17" fmla="*/ 1406579 w 8447993"/>
              <a:gd name="connsiteY17" fmla="*/ 8937050 h 8937050"/>
              <a:gd name="connsiteX18" fmla="*/ 1618560 w 8447993"/>
              <a:gd name="connsiteY18" fmla="*/ 8927232 h 8937050"/>
              <a:gd name="connsiteX19" fmla="*/ 1814026 w 8447993"/>
              <a:gd name="connsiteY19" fmla="*/ 8916521 h 8937050"/>
              <a:gd name="connsiteX20" fmla="*/ 2020204 w 8447993"/>
              <a:gd name="connsiteY20" fmla="*/ 8899117 h 8937050"/>
              <a:gd name="connsiteX21" fmla="*/ 2211655 w 8447993"/>
              <a:gd name="connsiteY21" fmla="*/ 8869663 h 8937050"/>
              <a:gd name="connsiteX22" fmla="*/ 2411139 w 8447993"/>
              <a:gd name="connsiteY22" fmla="*/ 8840208 h 8937050"/>
              <a:gd name="connsiteX23" fmla="*/ 2594557 w 8447993"/>
              <a:gd name="connsiteY23" fmla="*/ 8804061 h 8937050"/>
              <a:gd name="connsiteX24" fmla="*/ 2771282 w 8447993"/>
              <a:gd name="connsiteY24" fmla="*/ 8758541 h 8937050"/>
              <a:gd name="connsiteX25" fmla="*/ 2925245 w 8447993"/>
              <a:gd name="connsiteY25" fmla="*/ 8714360 h 8937050"/>
              <a:gd name="connsiteX26" fmla="*/ 3072515 w 8447993"/>
              <a:gd name="connsiteY26" fmla="*/ 8670179 h 8937050"/>
              <a:gd name="connsiteX27" fmla="*/ 3464939 w 8447993"/>
              <a:gd name="connsiteY27" fmla="*/ 8524807 h 8937050"/>
              <a:gd name="connsiteX28" fmla="*/ 3629464 w 8447993"/>
              <a:gd name="connsiteY28" fmla="*/ 8454629 h 8937050"/>
              <a:gd name="connsiteX29" fmla="*/ 3804848 w 8447993"/>
              <a:gd name="connsiteY29" fmla="*/ 8371624 h 8937050"/>
              <a:gd name="connsiteX30" fmla="*/ 3960151 w 8447993"/>
              <a:gd name="connsiteY30" fmla="*/ 8287278 h 8937050"/>
              <a:gd name="connsiteX31" fmla="*/ 4291769 w 8447993"/>
              <a:gd name="connsiteY31" fmla="*/ 8095232 h 8937050"/>
              <a:gd name="connsiteX32" fmla="*/ 4575263 w 8447993"/>
              <a:gd name="connsiteY32" fmla="*/ 7905611 h 8937050"/>
              <a:gd name="connsiteX33" fmla="*/ 4921338 w 8447993"/>
              <a:gd name="connsiteY33" fmla="*/ 7624796 h 8937050"/>
              <a:gd name="connsiteX34" fmla="*/ 5231745 w 8447993"/>
              <a:gd name="connsiteY34" fmla="*/ 7360943 h 8937050"/>
              <a:gd name="connsiteX35" fmla="*/ 8447993 w 8447993"/>
              <a:gd name="connsiteY35" fmla="*/ 4469684 h 8937050"/>
              <a:gd name="connsiteX36" fmla="*/ 5292472 w 8447993"/>
              <a:gd name="connsiteY36" fmla="*/ 1629824 h 8937050"/>
              <a:gd name="connsiteX37" fmla="*/ 4816563 w 8447993"/>
              <a:gd name="connsiteY37" fmla="*/ 1208120 h 8937050"/>
              <a:gd name="connsiteX38" fmla="*/ 4580022 w 8447993"/>
              <a:gd name="connsiteY38" fmla="*/ 1036243 h 8937050"/>
              <a:gd name="connsiteX39" fmla="*/ 4348786 w 8447993"/>
              <a:gd name="connsiteY39" fmla="*/ 875041 h 8937050"/>
              <a:gd name="connsiteX40" fmla="*/ 4194444 w 8447993"/>
              <a:gd name="connsiteY40" fmla="*/ 776514 h 8937050"/>
              <a:gd name="connsiteX41" fmla="*/ 3996298 w 8447993"/>
              <a:gd name="connsiteY41" fmla="*/ 662714 h 8937050"/>
              <a:gd name="connsiteX42" fmla="*/ 3828946 w 8447993"/>
              <a:gd name="connsiteY42" fmla="*/ 570336 h 8937050"/>
              <a:gd name="connsiteX43" fmla="*/ 3667471 w 8447993"/>
              <a:gd name="connsiteY43" fmla="*/ 490576 h 8937050"/>
              <a:gd name="connsiteX44" fmla="*/ 3428640 w 8447993"/>
              <a:gd name="connsiteY44" fmla="*/ 393612 h 8937050"/>
              <a:gd name="connsiteX45" fmla="*/ 3195686 w 8447993"/>
              <a:gd name="connsiteY45" fmla="*/ 299895 h 8937050"/>
              <a:gd name="connsiteX46" fmla="*/ 2962732 w 8447993"/>
              <a:gd name="connsiteY46" fmla="*/ 224921 h 8937050"/>
              <a:gd name="connsiteX47" fmla="*/ 2779314 w 8447993"/>
              <a:gd name="connsiteY47" fmla="*/ 172707 h 8937050"/>
              <a:gd name="connsiteX48" fmla="*/ 2587863 w 8447993"/>
              <a:gd name="connsiteY48" fmla="*/ 127188 h 8937050"/>
              <a:gd name="connsiteX49" fmla="*/ 2396412 w 8447993"/>
              <a:gd name="connsiteY49" fmla="*/ 88362 h 8937050"/>
              <a:gd name="connsiteX50" fmla="*/ 2214333 w 8447993"/>
              <a:gd name="connsiteY50" fmla="*/ 57570 h 8937050"/>
              <a:gd name="connsiteX51" fmla="*/ 2020205 w 8447993"/>
              <a:gd name="connsiteY51" fmla="*/ 33471 h 8937050"/>
              <a:gd name="connsiteX52" fmla="*/ 1828755 w 8447993"/>
              <a:gd name="connsiteY52" fmla="*/ 14728 h 8937050"/>
              <a:gd name="connsiteX53" fmla="*/ 1680145 w 8447993"/>
              <a:gd name="connsiteY53" fmla="*/ 8034 h 8937050"/>
              <a:gd name="connsiteX54" fmla="*/ 1530198 w 8447993"/>
              <a:gd name="connsiteY54" fmla="*/ 0 h 8937050"/>
              <a:gd name="connsiteX55" fmla="*/ 1408365 w 8447993"/>
              <a:gd name="connsiteY55" fmla="*/ 1 h 8937050"/>
              <a:gd name="connsiteX56" fmla="*/ 1250385 w 8447993"/>
              <a:gd name="connsiteY56" fmla="*/ 2678 h 8937050"/>
              <a:gd name="connsiteX57" fmla="*/ 1124536 w 8447993"/>
              <a:gd name="connsiteY57" fmla="*/ 5354 h 8937050"/>
              <a:gd name="connsiteX58" fmla="*/ 1004042 w 8447993"/>
              <a:gd name="connsiteY58" fmla="*/ 10711 h 8937050"/>
              <a:gd name="connsiteX59" fmla="*/ 870161 w 8447993"/>
              <a:gd name="connsiteY59" fmla="*/ 20083 h 8937050"/>
              <a:gd name="connsiteX60" fmla="*/ 733601 w 8447993"/>
              <a:gd name="connsiteY60" fmla="*/ 33471 h 8937050"/>
              <a:gd name="connsiteX61" fmla="*/ 598381 w 8447993"/>
              <a:gd name="connsiteY61" fmla="*/ 49537 h 8937050"/>
              <a:gd name="connsiteX62" fmla="*/ 475210 w 8447993"/>
              <a:gd name="connsiteY62" fmla="*/ 70958 h 8937050"/>
              <a:gd name="connsiteX63" fmla="*/ 377475 w 8447993"/>
              <a:gd name="connsiteY63" fmla="*/ 88363 h 8937050"/>
              <a:gd name="connsiteX64" fmla="*/ 0 w 8447993"/>
              <a:gd name="connsiteY64" fmla="*/ 175948 h 8937050"/>
              <a:gd name="connsiteX65" fmla="*/ 165943 w 8447993"/>
              <a:gd name="connsiteY65" fmla="*/ 219567 h 8937050"/>
              <a:gd name="connsiteX66" fmla="*/ 291791 w 8447993"/>
              <a:gd name="connsiteY66" fmla="*/ 259731 h 8937050"/>
              <a:gd name="connsiteX67" fmla="*/ 405590 w 8447993"/>
              <a:gd name="connsiteY67" fmla="*/ 295879 h 8937050"/>
              <a:gd name="connsiteX68" fmla="*/ 493952 w 8447993"/>
              <a:gd name="connsiteY68" fmla="*/ 328011 h 8937050"/>
              <a:gd name="connsiteX69" fmla="*/ 622479 w 8447993"/>
              <a:gd name="connsiteY69" fmla="*/ 378887 h 8937050"/>
              <a:gd name="connsiteX70" fmla="*/ 745650 w 8447993"/>
              <a:gd name="connsiteY70" fmla="*/ 432438 h 8937050"/>
              <a:gd name="connsiteX71" fmla="*/ 874177 w 8447993"/>
              <a:gd name="connsiteY71" fmla="*/ 487330 h 8937050"/>
              <a:gd name="connsiteX72" fmla="*/ 985299 w 8447993"/>
              <a:gd name="connsiteY72" fmla="*/ 543561 h 8937050"/>
              <a:gd name="connsiteX73" fmla="*/ 1087049 w 8447993"/>
              <a:gd name="connsiteY73" fmla="*/ 595774 h 8937050"/>
              <a:gd name="connsiteX74" fmla="*/ 1188800 w 8447993"/>
              <a:gd name="connsiteY74" fmla="*/ 652005 h 8937050"/>
              <a:gd name="connsiteX75" fmla="*/ 1287872 w 8447993"/>
              <a:gd name="connsiteY75" fmla="*/ 708234 h 8937050"/>
              <a:gd name="connsiteX76" fmla="*/ 1400332 w 8447993"/>
              <a:gd name="connsiteY76" fmla="*/ 775175 h 8937050"/>
              <a:gd name="connsiteX77" fmla="*/ 1528859 w 8447993"/>
              <a:gd name="connsiteY77" fmla="*/ 854165 h 8937050"/>
              <a:gd name="connsiteX78" fmla="*/ 1650691 w 8447993"/>
              <a:gd name="connsiteY78" fmla="*/ 937173 h 8937050"/>
              <a:gd name="connsiteX79" fmla="*/ 1759135 w 8447993"/>
              <a:gd name="connsiteY79" fmla="*/ 1017501 h 8937050"/>
              <a:gd name="connsiteX80" fmla="*/ 1870257 w 8447993"/>
              <a:gd name="connsiteY80" fmla="*/ 1097831 h 8937050"/>
              <a:gd name="connsiteX81" fmla="*/ 1965313 w 8447993"/>
              <a:gd name="connsiteY81" fmla="*/ 1171465 h 8937050"/>
              <a:gd name="connsiteX82" fmla="*/ 2048320 w 8447993"/>
              <a:gd name="connsiteY82" fmla="*/ 1237068 h 8937050"/>
              <a:gd name="connsiteX83" fmla="*/ 2132666 w 8447993"/>
              <a:gd name="connsiteY83" fmla="*/ 1310702 h 8937050"/>
              <a:gd name="connsiteX84" fmla="*/ 2208977 w 8447993"/>
              <a:gd name="connsiteY84" fmla="*/ 1374966 h 8937050"/>
              <a:gd name="connsiteX85" fmla="*/ 2308050 w 8447993"/>
              <a:gd name="connsiteY85" fmla="*/ 1464666 h 8937050"/>
              <a:gd name="connsiteX86" fmla="*/ 3520752 w 8447993"/>
              <a:gd name="connsiteY86" fmla="*/ 2558739 h 8937050"/>
              <a:gd name="connsiteX87" fmla="*/ 5650426 w 8447993"/>
              <a:gd name="connsiteY87" fmla="*/ 4468912 h 8937050"/>
              <a:gd name="connsiteX88" fmla="*/ 3555025 w 8447993"/>
              <a:gd name="connsiteY88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188702 w 8447993"/>
              <a:gd name="connsiteY10" fmla="*/ 8691600 h 8937050"/>
              <a:gd name="connsiteX11" fmla="*/ 9300 w 8447993"/>
              <a:gd name="connsiteY11" fmla="*/ 8750507 h 8937050"/>
              <a:gd name="connsiteX12" fmla="*/ 214140 w 8447993"/>
              <a:gd name="connsiteY12" fmla="*/ 8804061 h 8937050"/>
              <a:gd name="connsiteX13" fmla="*/ 394880 w 8447993"/>
              <a:gd name="connsiteY13" fmla="*/ 8838871 h 8937050"/>
              <a:gd name="connsiteX14" fmla="*/ 567587 w 8447993"/>
              <a:gd name="connsiteY14" fmla="*/ 8871001 h 8937050"/>
              <a:gd name="connsiteX15" fmla="*/ 753684 w 8447993"/>
              <a:gd name="connsiteY15" fmla="*/ 8896439 h 8937050"/>
              <a:gd name="connsiteX16" fmla="*/ 959862 w 8447993"/>
              <a:gd name="connsiteY16" fmla="*/ 8915182 h 8937050"/>
              <a:gd name="connsiteX17" fmla="*/ 1194153 w 8447993"/>
              <a:gd name="connsiteY17" fmla="*/ 8931248 h 8937050"/>
              <a:gd name="connsiteX18" fmla="*/ 1406579 w 8447993"/>
              <a:gd name="connsiteY18" fmla="*/ 8937050 h 8937050"/>
              <a:gd name="connsiteX19" fmla="*/ 1618560 w 8447993"/>
              <a:gd name="connsiteY19" fmla="*/ 8927232 h 8937050"/>
              <a:gd name="connsiteX20" fmla="*/ 1814026 w 8447993"/>
              <a:gd name="connsiteY20" fmla="*/ 8916521 h 8937050"/>
              <a:gd name="connsiteX21" fmla="*/ 2020204 w 8447993"/>
              <a:gd name="connsiteY21" fmla="*/ 8899117 h 8937050"/>
              <a:gd name="connsiteX22" fmla="*/ 2211655 w 8447993"/>
              <a:gd name="connsiteY22" fmla="*/ 8869663 h 8937050"/>
              <a:gd name="connsiteX23" fmla="*/ 2411139 w 8447993"/>
              <a:gd name="connsiteY23" fmla="*/ 8840208 h 8937050"/>
              <a:gd name="connsiteX24" fmla="*/ 2594557 w 8447993"/>
              <a:gd name="connsiteY24" fmla="*/ 8804061 h 8937050"/>
              <a:gd name="connsiteX25" fmla="*/ 2771282 w 8447993"/>
              <a:gd name="connsiteY25" fmla="*/ 8758541 h 8937050"/>
              <a:gd name="connsiteX26" fmla="*/ 2925245 w 8447993"/>
              <a:gd name="connsiteY26" fmla="*/ 8714360 h 8937050"/>
              <a:gd name="connsiteX27" fmla="*/ 3072515 w 8447993"/>
              <a:gd name="connsiteY27" fmla="*/ 8670179 h 8937050"/>
              <a:gd name="connsiteX28" fmla="*/ 3464939 w 8447993"/>
              <a:gd name="connsiteY28" fmla="*/ 8524807 h 8937050"/>
              <a:gd name="connsiteX29" fmla="*/ 3629464 w 8447993"/>
              <a:gd name="connsiteY29" fmla="*/ 8454629 h 8937050"/>
              <a:gd name="connsiteX30" fmla="*/ 3804848 w 8447993"/>
              <a:gd name="connsiteY30" fmla="*/ 8371624 h 8937050"/>
              <a:gd name="connsiteX31" fmla="*/ 3960151 w 8447993"/>
              <a:gd name="connsiteY31" fmla="*/ 8287278 h 8937050"/>
              <a:gd name="connsiteX32" fmla="*/ 4291769 w 8447993"/>
              <a:gd name="connsiteY32" fmla="*/ 8095232 h 8937050"/>
              <a:gd name="connsiteX33" fmla="*/ 4575263 w 8447993"/>
              <a:gd name="connsiteY33" fmla="*/ 7905611 h 8937050"/>
              <a:gd name="connsiteX34" fmla="*/ 4921338 w 8447993"/>
              <a:gd name="connsiteY34" fmla="*/ 7624796 h 8937050"/>
              <a:gd name="connsiteX35" fmla="*/ 5231745 w 8447993"/>
              <a:gd name="connsiteY35" fmla="*/ 7360943 h 8937050"/>
              <a:gd name="connsiteX36" fmla="*/ 8447993 w 8447993"/>
              <a:gd name="connsiteY36" fmla="*/ 4469684 h 8937050"/>
              <a:gd name="connsiteX37" fmla="*/ 5292472 w 8447993"/>
              <a:gd name="connsiteY37" fmla="*/ 1629824 h 8937050"/>
              <a:gd name="connsiteX38" fmla="*/ 4816563 w 8447993"/>
              <a:gd name="connsiteY38" fmla="*/ 1208120 h 8937050"/>
              <a:gd name="connsiteX39" fmla="*/ 4580022 w 8447993"/>
              <a:gd name="connsiteY39" fmla="*/ 1036243 h 8937050"/>
              <a:gd name="connsiteX40" fmla="*/ 4348786 w 8447993"/>
              <a:gd name="connsiteY40" fmla="*/ 875041 h 8937050"/>
              <a:gd name="connsiteX41" fmla="*/ 4194444 w 8447993"/>
              <a:gd name="connsiteY41" fmla="*/ 776514 h 8937050"/>
              <a:gd name="connsiteX42" fmla="*/ 3996298 w 8447993"/>
              <a:gd name="connsiteY42" fmla="*/ 662714 h 8937050"/>
              <a:gd name="connsiteX43" fmla="*/ 3828946 w 8447993"/>
              <a:gd name="connsiteY43" fmla="*/ 570336 h 8937050"/>
              <a:gd name="connsiteX44" fmla="*/ 3667471 w 8447993"/>
              <a:gd name="connsiteY44" fmla="*/ 490576 h 8937050"/>
              <a:gd name="connsiteX45" fmla="*/ 3428640 w 8447993"/>
              <a:gd name="connsiteY45" fmla="*/ 393612 h 8937050"/>
              <a:gd name="connsiteX46" fmla="*/ 3195686 w 8447993"/>
              <a:gd name="connsiteY46" fmla="*/ 299895 h 8937050"/>
              <a:gd name="connsiteX47" fmla="*/ 2962732 w 8447993"/>
              <a:gd name="connsiteY47" fmla="*/ 224921 h 8937050"/>
              <a:gd name="connsiteX48" fmla="*/ 2779314 w 8447993"/>
              <a:gd name="connsiteY48" fmla="*/ 172707 h 8937050"/>
              <a:gd name="connsiteX49" fmla="*/ 2587863 w 8447993"/>
              <a:gd name="connsiteY49" fmla="*/ 127188 h 8937050"/>
              <a:gd name="connsiteX50" fmla="*/ 2396412 w 8447993"/>
              <a:gd name="connsiteY50" fmla="*/ 88362 h 8937050"/>
              <a:gd name="connsiteX51" fmla="*/ 2214333 w 8447993"/>
              <a:gd name="connsiteY51" fmla="*/ 57570 h 8937050"/>
              <a:gd name="connsiteX52" fmla="*/ 2020205 w 8447993"/>
              <a:gd name="connsiteY52" fmla="*/ 33471 h 8937050"/>
              <a:gd name="connsiteX53" fmla="*/ 1828755 w 8447993"/>
              <a:gd name="connsiteY53" fmla="*/ 14728 h 8937050"/>
              <a:gd name="connsiteX54" fmla="*/ 1680145 w 8447993"/>
              <a:gd name="connsiteY54" fmla="*/ 8034 h 8937050"/>
              <a:gd name="connsiteX55" fmla="*/ 1530198 w 8447993"/>
              <a:gd name="connsiteY55" fmla="*/ 0 h 8937050"/>
              <a:gd name="connsiteX56" fmla="*/ 1408365 w 8447993"/>
              <a:gd name="connsiteY56" fmla="*/ 1 h 8937050"/>
              <a:gd name="connsiteX57" fmla="*/ 1250385 w 8447993"/>
              <a:gd name="connsiteY57" fmla="*/ 2678 h 8937050"/>
              <a:gd name="connsiteX58" fmla="*/ 1124536 w 8447993"/>
              <a:gd name="connsiteY58" fmla="*/ 5354 h 8937050"/>
              <a:gd name="connsiteX59" fmla="*/ 1004042 w 8447993"/>
              <a:gd name="connsiteY59" fmla="*/ 10711 h 8937050"/>
              <a:gd name="connsiteX60" fmla="*/ 870161 w 8447993"/>
              <a:gd name="connsiteY60" fmla="*/ 20083 h 8937050"/>
              <a:gd name="connsiteX61" fmla="*/ 733601 w 8447993"/>
              <a:gd name="connsiteY61" fmla="*/ 33471 h 8937050"/>
              <a:gd name="connsiteX62" fmla="*/ 598381 w 8447993"/>
              <a:gd name="connsiteY62" fmla="*/ 49537 h 8937050"/>
              <a:gd name="connsiteX63" fmla="*/ 475210 w 8447993"/>
              <a:gd name="connsiteY63" fmla="*/ 70958 h 8937050"/>
              <a:gd name="connsiteX64" fmla="*/ 377475 w 8447993"/>
              <a:gd name="connsiteY64" fmla="*/ 88363 h 8937050"/>
              <a:gd name="connsiteX65" fmla="*/ 0 w 8447993"/>
              <a:gd name="connsiteY65" fmla="*/ 175948 h 8937050"/>
              <a:gd name="connsiteX66" fmla="*/ 165943 w 8447993"/>
              <a:gd name="connsiteY66" fmla="*/ 219567 h 8937050"/>
              <a:gd name="connsiteX67" fmla="*/ 291791 w 8447993"/>
              <a:gd name="connsiteY67" fmla="*/ 259731 h 8937050"/>
              <a:gd name="connsiteX68" fmla="*/ 405590 w 8447993"/>
              <a:gd name="connsiteY68" fmla="*/ 295879 h 8937050"/>
              <a:gd name="connsiteX69" fmla="*/ 493952 w 8447993"/>
              <a:gd name="connsiteY69" fmla="*/ 328011 h 8937050"/>
              <a:gd name="connsiteX70" fmla="*/ 622479 w 8447993"/>
              <a:gd name="connsiteY70" fmla="*/ 378887 h 8937050"/>
              <a:gd name="connsiteX71" fmla="*/ 745650 w 8447993"/>
              <a:gd name="connsiteY71" fmla="*/ 432438 h 8937050"/>
              <a:gd name="connsiteX72" fmla="*/ 874177 w 8447993"/>
              <a:gd name="connsiteY72" fmla="*/ 487330 h 8937050"/>
              <a:gd name="connsiteX73" fmla="*/ 985299 w 8447993"/>
              <a:gd name="connsiteY73" fmla="*/ 543561 h 8937050"/>
              <a:gd name="connsiteX74" fmla="*/ 1087049 w 8447993"/>
              <a:gd name="connsiteY74" fmla="*/ 595774 h 8937050"/>
              <a:gd name="connsiteX75" fmla="*/ 1188800 w 8447993"/>
              <a:gd name="connsiteY75" fmla="*/ 652005 h 8937050"/>
              <a:gd name="connsiteX76" fmla="*/ 1287872 w 8447993"/>
              <a:gd name="connsiteY76" fmla="*/ 708234 h 8937050"/>
              <a:gd name="connsiteX77" fmla="*/ 1400332 w 8447993"/>
              <a:gd name="connsiteY77" fmla="*/ 775175 h 8937050"/>
              <a:gd name="connsiteX78" fmla="*/ 1528859 w 8447993"/>
              <a:gd name="connsiteY78" fmla="*/ 854165 h 8937050"/>
              <a:gd name="connsiteX79" fmla="*/ 1650691 w 8447993"/>
              <a:gd name="connsiteY79" fmla="*/ 937173 h 8937050"/>
              <a:gd name="connsiteX80" fmla="*/ 1759135 w 8447993"/>
              <a:gd name="connsiteY80" fmla="*/ 1017501 h 8937050"/>
              <a:gd name="connsiteX81" fmla="*/ 1870257 w 8447993"/>
              <a:gd name="connsiteY81" fmla="*/ 1097831 h 8937050"/>
              <a:gd name="connsiteX82" fmla="*/ 1965313 w 8447993"/>
              <a:gd name="connsiteY82" fmla="*/ 1171465 h 8937050"/>
              <a:gd name="connsiteX83" fmla="*/ 2048320 w 8447993"/>
              <a:gd name="connsiteY83" fmla="*/ 1237068 h 8937050"/>
              <a:gd name="connsiteX84" fmla="*/ 2132666 w 8447993"/>
              <a:gd name="connsiteY84" fmla="*/ 1310702 h 8937050"/>
              <a:gd name="connsiteX85" fmla="*/ 2208977 w 8447993"/>
              <a:gd name="connsiteY85" fmla="*/ 1374966 h 8937050"/>
              <a:gd name="connsiteX86" fmla="*/ 2308050 w 8447993"/>
              <a:gd name="connsiteY86" fmla="*/ 1464666 h 8937050"/>
              <a:gd name="connsiteX87" fmla="*/ 3520752 w 8447993"/>
              <a:gd name="connsiteY87" fmla="*/ 2558739 h 8937050"/>
              <a:gd name="connsiteX88" fmla="*/ 5650426 w 8447993"/>
              <a:gd name="connsiteY88" fmla="*/ 4468912 h 8937050"/>
              <a:gd name="connsiteX89" fmla="*/ 3555025 w 8447993"/>
              <a:gd name="connsiteY89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190040 w 8447993"/>
              <a:gd name="connsiteY10" fmla="*/ 8702310 h 8937050"/>
              <a:gd name="connsiteX11" fmla="*/ 9300 w 8447993"/>
              <a:gd name="connsiteY11" fmla="*/ 8750507 h 8937050"/>
              <a:gd name="connsiteX12" fmla="*/ 214140 w 8447993"/>
              <a:gd name="connsiteY12" fmla="*/ 8804061 h 8937050"/>
              <a:gd name="connsiteX13" fmla="*/ 394880 w 8447993"/>
              <a:gd name="connsiteY13" fmla="*/ 8838871 h 8937050"/>
              <a:gd name="connsiteX14" fmla="*/ 567587 w 8447993"/>
              <a:gd name="connsiteY14" fmla="*/ 8871001 h 8937050"/>
              <a:gd name="connsiteX15" fmla="*/ 753684 w 8447993"/>
              <a:gd name="connsiteY15" fmla="*/ 8896439 h 8937050"/>
              <a:gd name="connsiteX16" fmla="*/ 959862 w 8447993"/>
              <a:gd name="connsiteY16" fmla="*/ 8915182 h 8937050"/>
              <a:gd name="connsiteX17" fmla="*/ 1194153 w 8447993"/>
              <a:gd name="connsiteY17" fmla="*/ 8931248 h 8937050"/>
              <a:gd name="connsiteX18" fmla="*/ 1406579 w 8447993"/>
              <a:gd name="connsiteY18" fmla="*/ 8937050 h 8937050"/>
              <a:gd name="connsiteX19" fmla="*/ 1618560 w 8447993"/>
              <a:gd name="connsiteY19" fmla="*/ 8927232 h 8937050"/>
              <a:gd name="connsiteX20" fmla="*/ 1814026 w 8447993"/>
              <a:gd name="connsiteY20" fmla="*/ 8916521 h 8937050"/>
              <a:gd name="connsiteX21" fmla="*/ 2020204 w 8447993"/>
              <a:gd name="connsiteY21" fmla="*/ 8899117 h 8937050"/>
              <a:gd name="connsiteX22" fmla="*/ 2211655 w 8447993"/>
              <a:gd name="connsiteY22" fmla="*/ 8869663 h 8937050"/>
              <a:gd name="connsiteX23" fmla="*/ 2411139 w 8447993"/>
              <a:gd name="connsiteY23" fmla="*/ 8840208 h 8937050"/>
              <a:gd name="connsiteX24" fmla="*/ 2594557 w 8447993"/>
              <a:gd name="connsiteY24" fmla="*/ 8804061 h 8937050"/>
              <a:gd name="connsiteX25" fmla="*/ 2771282 w 8447993"/>
              <a:gd name="connsiteY25" fmla="*/ 8758541 h 8937050"/>
              <a:gd name="connsiteX26" fmla="*/ 2925245 w 8447993"/>
              <a:gd name="connsiteY26" fmla="*/ 8714360 h 8937050"/>
              <a:gd name="connsiteX27" fmla="*/ 3072515 w 8447993"/>
              <a:gd name="connsiteY27" fmla="*/ 8670179 h 8937050"/>
              <a:gd name="connsiteX28" fmla="*/ 3464939 w 8447993"/>
              <a:gd name="connsiteY28" fmla="*/ 8524807 h 8937050"/>
              <a:gd name="connsiteX29" fmla="*/ 3629464 w 8447993"/>
              <a:gd name="connsiteY29" fmla="*/ 8454629 h 8937050"/>
              <a:gd name="connsiteX30" fmla="*/ 3804848 w 8447993"/>
              <a:gd name="connsiteY30" fmla="*/ 8371624 h 8937050"/>
              <a:gd name="connsiteX31" fmla="*/ 3960151 w 8447993"/>
              <a:gd name="connsiteY31" fmla="*/ 8287278 h 8937050"/>
              <a:gd name="connsiteX32" fmla="*/ 4291769 w 8447993"/>
              <a:gd name="connsiteY32" fmla="*/ 8095232 h 8937050"/>
              <a:gd name="connsiteX33" fmla="*/ 4575263 w 8447993"/>
              <a:gd name="connsiteY33" fmla="*/ 7905611 h 8937050"/>
              <a:gd name="connsiteX34" fmla="*/ 4921338 w 8447993"/>
              <a:gd name="connsiteY34" fmla="*/ 7624796 h 8937050"/>
              <a:gd name="connsiteX35" fmla="*/ 5231745 w 8447993"/>
              <a:gd name="connsiteY35" fmla="*/ 7360943 h 8937050"/>
              <a:gd name="connsiteX36" fmla="*/ 8447993 w 8447993"/>
              <a:gd name="connsiteY36" fmla="*/ 4469684 h 8937050"/>
              <a:gd name="connsiteX37" fmla="*/ 5292472 w 8447993"/>
              <a:gd name="connsiteY37" fmla="*/ 1629824 h 8937050"/>
              <a:gd name="connsiteX38" fmla="*/ 4816563 w 8447993"/>
              <a:gd name="connsiteY38" fmla="*/ 1208120 h 8937050"/>
              <a:gd name="connsiteX39" fmla="*/ 4580022 w 8447993"/>
              <a:gd name="connsiteY39" fmla="*/ 1036243 h 8937050"/>
              <a:gd name="connsiteX40" fmla="*/ 4348786 w 8447993"/>
              <a:gd name="connsiteY40" fmla="*/ 875041 h 8937050"/>
              <a:gd name="connsiteX41" fmla="*/ 4194444 w 8447993"/>
              <a:gd name="connsiteY41" fmla="*/ 776514 h 8937050"/>
              <a:gd name="connsiteX42" fmla="*/ 3996298 w 8447993"/>
              <a:gd name="connsiteY42" fmla="*/ 662714 h 8937050"/>
              <a:gd name="connsiteX43" fmla="*/ 3828946 w 8447993"/>
              <a:gd name="connsiteY43" fmla="*/ 570336 h 8937050"/>
              <a:gd name="connsiteX44" fmla="*/ 3667471 w 8447993"/>
              <a:gd name="connsiteY44" fmla="*/ 490576 h 8937050"/>
              <a:gd name="connsiteX45" fmla="*/ 3428640 w 8447993"/>
              <a:gd name="connsiteY45" fmla="*/ 393612 h 8937050"/>
              <a:gd name="connsiteX46" fmla="*/ 3195686 w 8447993"/>
              <a:gd name="connsiteY46" fmla="*/ 299895 h 8937050"/>
              <a:gd name="connsiteX47" fmla="*/ 2962732 w 8447993"/>
              <a:gd name="connsiteY47" fmla="*/ 224921 h 8937050"/>
              <a:gd name="connsiteX48" fmla="*/ 2779314 w 8447993"/>
              <a:gd name="connsiteY48" fmla="*/ 172707 h 8937050"/>
              <a:gd name="connsiteX49" fmla="*/ 2587863 w 8447993"/>
              <a:gd name="connsiteY49" fmla="*/ 127188 h 8937050"/>
              <a:gd name="connsiteX50" fmla="*/ 2396412 w 8447993"/>
              <a:gd name="connsiteY50" fmla="*/ 88362 h 8937050"/>
              <a:gd name="connsiteX51" fmla="*/ 2214333 w 8447993"/>
              <a:gd name="connsiteY51" fmla="*/ 57570 h 8937050"/>
              <a:gd name="connsiteX52" fmla="*/ 2020205 w 8447993"/>
              <a:gd name="connsiteY52" fmla="*/ 33471 h 8937050"/>
              <a:gd name="connsiteX53" fmla="*/ 1828755 w 8447993"/>
              <a:gd name="connsiteY53" fmla="*/ 14728 h 8937050"/>
              <a:gd name="connsiteX54" fmla="*/ 1680145 w 8447993"/>
              <a:gd name="connsiteY54" fmla="*/ 8034 h 8937050"/>
              <a:gd name="connsiteX55" fmla="*/ 1530198 w 8447993"/>
              <a:gd name="connsiteY55" fmla="*/ 0 h 8937050"/>
              <a:gd name="connsiteX56" fmla="*/ 1408365 w 8447993"/>
              <a:gd name="connsiteY56" fmla="*/ 1 h 8937050"/>
              <a:gd name="connsiteX57" fmla="*/ 1250385 w 8447993"/>
              <a:gd name="connsiteY57" fmla="*/ 2678 h 8937050"/>
              <a:gd name="connsiteX58" fmla="*/ 1124536 w 8447993"/>
              <a:gd name="connsiteY58" fmla="*/ 5354 h 8937050"/>
              <a:gd name="connsiteX59" fmla="*/ 1004042 w 8447993"/>
              <a:gd name="connsiteY59" fmla="*/ 10711 h 8937050"/>
              <a:gd name="connsiteX60" fmla="*/ 870161 w 8447993"/>
              <a:gd name="connsiteY60" fmla="*/ 20083 h 8937050"/>
              <a:gd name="connsiteX61" fmla="*/ 733601 w 8447993"/>
              <a:gd name="connsiteY61" fmla="*/ 33471 h 8937050"/>
              <a:gd name="connsiteX62" fmla="*/ 598381 w 8447993"/>
              <a:gd name="connsiteY62" fmla="*/ 49537 h 8937050"/>
              <a:gd name="connsiteX63" fmla="*/ 475210 w 8447993"/>
              <a:gd name="connsiteY63" fmla="*/ 70958 h 8937050"/>
              <a:gd name="connsiteX64" fmla="*/ 377475 w 8447993"/>
              <a:gd name="connsiteY64" fmla="*/ 88363 h 8937050"/>
              <a:gd name="connsiteX65" fmla="*/ 0 w 8447993"/>
              <a:gd name="connsiteY65" fmla="*/ 175948 h 8937050"/>
              <a:gd name="connsiteX66" fmla="*/ 165943 w 8447993"/>
              <a:gd name="connsiteY66" fmla="*/ 219567 h 8937050"/>
              <a:gd name="connsiteX67" fmla="*/ 291791 w 8447993"/>
              <a:gd name="connsiteY67" fmla="*/ 259731 h 8937050"/>
              <a:gd name="connsiteX68" fmla="*/ 405590 w 8447993"/>
              <a:gd name="connsiteY68" fmla="*/ 295879 h 8937050"/>
              <a:gd name="connsiteX69" fmla="*/ 493952 w 8447993"/>
              <a:gd name="connsiteY69" fmla="*/ 328011 h 8937050"/>
              <a:gd name="connsiteX70" fmla="*/ 622479 w 8447993"/>
              <a:gd name="connsiteY70" fmla="*/ 378887 h 8937050"/>
              <a:gd name="connsiteX71" fmla="*/ 745650 w 8447993"/>
              <a:gd name="connsiteY71" fmla="*/ 432438 h 8937050"/>
              <a:gd name="connsiteX72" fmla="*/ 874177 w 8447993"/>
              <a:gd name="connsiteY72" fmla="*/ 487330 h 8937050"/>
              <a:gd name="connsiteX73" fmla="*/ 985299 w 8447993"/>
              <a:gd name="connsiteY73" fmla="*/ 543561 h 8937050"/>
              <a:gd name="connsiteX74" fmla="*/ 1087049 w 8447993"/>
              <a:gd name="connsiteY74" fmla="*/ 595774 h 8937050"/>
              <a:gd name="connsiteX75" fmla="*/ 1188800 w 8447993"/>
              <a:gd name="connsiteY75" fmla="*/ 652005 h 8937050"/>
              <a:gd name="connsiteX76" fmla="*/ 1287872 w 8447993"/>
              <a:gd name="connsiteY76" fmla="*/ 708234 h 8937050"/>
              <a:gd name="connsiteX77" fmla="*/ 1400332 w 8447993"/>
              <a:gd name="connsiteY77" fmla="*/ 775175 h 8937050"/>
              <a:gd name="connsiteX78" fmla="*/ 1528859 w 8447993"/>
              <a:gd name="connsiteY78" fmla="*/ 854165 h 8937050"/>
              <a:gd name="connsiteX79" fmla="*/ 1650691 w 8447993"/>
              <a:gd name="connsiteY79" fmla="*/ 937173 h 8937050"/>
              <a:gd name="connsiteX80" fmla="*/ 1759135 w 8447993"/>
              <a:gd name="connsiteY80" fmla="*/ 1017501 h 8937050"/>
              <a:gd name="connsiteX81" fmla="*/ 1870257 w 8447993"/>
              <a:gd name="connsiteY81" fmla="*/ 1097831 h 8937050"/>
              <a:gd name="connsiteX82" fmla="*/ 1965313 w 8447993"/>
              <a:gd name="connsiteY82" fmla="*/ 1171465 h 8937050"/>
              <a:gd name="connsiteX83" fmla="*/ 2048320 w 8447993"/>
              <a:gd name="connsiteY83" fmla="*/ 1237068 h 8937050"/>
              <a:gd name="connsiteX84" fmla="*/ 2132666 w 8447993"/>
              <a:gd name="connsiteY84" fmla="*/ 1310702 h 8937050"/>
              <a:gd name="connsiteX85" fmla="*/ 2208977 w 8447993"/>
              <a:gd name="connsiteY85" fmla="*/ 1374966 h 8937050"/>
              <a:gd name="connsiteX86" fmla="*/ 2308050 w 8447993"/>
              <a:gd name="connsiteY86" fmla="*/ 1464666 h 8937050"/>
              <a:gd name="connsiteX87" fmla="*/ 3520752 w 8447993"/>
              <a:gd name="connsiteY87" fmla="*/ 2558739 h 8937050"/>
              <a:gd name="connsiteX88" fmla="*/ 5650426 w 8447993"/>
              <a:gd name="connsiteY88" fmla="*/ 4468912 h 8937050"/>
              <a:gd name="connsiteX89" fmla="*/ 3555025 w 8447993"/>
              <a:gd name="connsiteY89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65426 w 8447993"/>
              <a:gd name="connsiteY10" fmla="*/ 8643402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396412 w 8447993"/>
              <a:gd name="connsiteY51" fmla="*/ 88362 h 8937050"/>
              <a:gd name="connsiteX52" fmla="*/ 2214333 w 8447993"/>
              <a:gd name="connsiteY52" fmla="*/ 57570 h 8937050"/>
              <a:gd name="connsiteX53" fmla="*/ 2020205 w 8447993"/>
              <a:gd name="connsiteY53" fmla="*/ 33471 h 8937050"/>
              <a:gd name="connsiteX54" fmla="*/ 1828755 w 8447993"/>
              <a:gd name="connsiteY54" fmla="*/ 14728 h 8937050"/>
              <a:gd name="connsiteX55" fmla="*/ 1680145 w 8447993"/>
              <a:gd name="connsiteY55" fmla="*/ 8034 h 8937050"/>
              <a:gd name="connsiteX56" fmla="*/ 1530198 w 8447993"/>
              <a:gd name="connsiteY56" fmla="*/ 0 h 8937050"/>
              <a:gd name="connsiteX57" fmla="*/ 1408365 w 8447993"/>
              <a:gd name="connsiteY57" fmla="*/ 1 h 8937050"/>
              <a:gd name="connsiteX58" fmla="*/ 1250385 w 8447993"/>
              <a:gd name="connsiteY58" fmla="*/ 2678 h 8937050"/>
              <a:gd name="connsiteX59" fmla="*/ 1124536 w 8447993"/>
              <a:gd name="connsiteY59" fmla="*/ 5354 h 8937050"/>
              <a:gd name="connsiteX60" fmla="*/ 1004042 w 8447993"/>
              <a:gd name="connsiteY60" fmla="*/ 10711 h 8937050"/>
              <a:gd name="connsiteX61" fmla="*/ 870161 w 8447993"/>
              <a:gd name="connsiteY61" fmla="*/ 20083 h 8937050"/>
              <a:gd name="connsiteX62" fmla="*/ 733601 w 8447993"/>
              <a:gd name="connsiteY62" fmla="*/ 33471 h 8937050"/>
              <a:gd name="connsiteX63" fmla="*/ 598381 w 8447993"/>
              <a:gd name="connsiteY63" fmla="*/ 49537 h 8937050"/>
              <a:gd name="connsiteX64" fmla="*/ 475210 w 8447993"/>
              <a:gd name="connsiteY64" fmla="*/ 70958 h 8937050"/>
              <a:gd name="connsiteX65" fmla="*/ 377475 w 8447993"/>
              <a:gd name="connsiteY65" fmla="*/ 88363 h 8937050"/>
              <a:gd name="connsiteX66" fmla="*/ 0 w 8447993"/>
              <a:gd name="connsiteY66" fmla="*/ 175948 h 8937050"/>
              <a:gd name="connsiteX67" fmla="*/ 165943 w 8447993"/>
              <a:gd name="connsiteY67" fmla="*/ 219567 h 8937050"/>
              <a:gd name="connsiteX68" fmla="*/ 291791 w 8447993"/>
              <a:gd name="connsiteY68" fmla="*/ 259731 h 8937050"/>
              <a:gd name="connsiteX69" fmla="*/ 405590 w 8447993"/>
              <a:gd name="connsiteY69" fmla="*/ 295879 h 8937050"/>
              <a:gd name="connsiteX70" fmla="*/ 493952 w 8447993"/>
              <a:gd name="connsiteY70" fmla="*/ 328011 h 8937050"/>
              <a:gd name="connsiteX71" fmla="*/ 622479 w 8447993"/>
              <a:gd name="connsiteY71" fmla="*/ 378887 h 8937050"/>
              <a:gd name="connsiteX72" fmla="*/ 745650 w 8447993"/>
              <a:gd name="connsiteY72" fmla="*/ 432438 h 8937050"/>
              <a:gd name="connsiteX73" fmla="*/ 874177 w 8447993"/>
              <a:gd name="connsiteY73" fmla="*/ 487330 h 8937050"/>
              <a:gd name="connsiteX74" fmla="*/ 985299 w 8447993"/>
              <a:gd name="connsiteY74" fmla="*/ 543561 h 8937050"/>
              <a:gd name="connsiteX75" fmla="*/ 1087049 w 8447993"/>
              <a:gd name="connsiteY75" fmla="*/ 595774 h 8937050"/>
              <a:gd name="connsiteX76" fmla="*/ 1188800 w 8447993"/>
              <a:gd name="connsiteY76" fmla="*/ 652005 h 8937050"/>
              <a:gd name="connsiteX77" fmla="*/ 1287872 w 8447993"/>
              <a:gd name="connsiteY77" fmla="*/ 708234 h 8937050"/>
              <a:gd name="connsiteX78" fmla="*/ 1400332 w 8447993"/>
              <a:gd name="connsiteY78" fmla="*/ 775175 h 8937050"/>
              <a:gd name="connsiteX79" fmla="*/ 1528859 w 8447993"/>
              <a:gd name="connsiteY79" fmla="*/ 854165 h 8937050"/>
              <a:gd name="connsiteX80" fmla="*/ 1650691 w 8447993"/>
              <a:gd name="connsiteY80" fmla="*/ 937173 h 8937050"/>
              <a:gd name="connsiteX81" fmla="*/ 1759135 w 8447993"/>
              <a:gd name="connsiteY81" fmla="*/ 1017501 h 8937050"/>
              <a:gd name="connsiteX82" fmla="*/ 1870257 w 8447993"/>
              <a:gd name="connsiteY82" fmla="*/ 1097831 h 8937050"/>
              <a:gd name="connsiteX83" fmla="*/ 1965313 w 8447993"/>
              <a:gd name="connsiteY83" fmla="*/ 1171465 h 8937050"/>
              <a:gd name="connsiteX84" fmla="*/ 2048320 w 8447993"/>
              <a:gd name="connsiteY84" fmla="*/ 1237068 h 8937050"/>
              <a:gd name="connsiteX85" fmla="*/ 2132666 w 8447993"/>
              <a:gd name="connsiteY85" fmla="*/ 1310702 h 8937050"/>
              <a:gd name="connsiteX86" fmla="*/ 2208977 w 8447993"/>
              <a:gd name="connsiteY86" fmla="*/ 1374966 h 8937050"/>
              <a:gd name="connsiteX87" fmla="*/ 2308050 w 8447993"/>
              <a:gd name="connsiteY87" fmla="*/ 1464666 h 8937050"/>
              <a:gd name="connsiteX88" fmla="*/ 3520752 w 8447993"/>
              <a:gd name="connsiteY88" fmla="*/ 2558739 h 8937050"/>
              <a:gd name="connsiteX89" fmla="*/ 5650426 w 8447993"/>
              <a:gd name="connsiteY89" fmla="*/ 4468912 h 8937050"/>
              <a:gd name="connsiteX90" fmla="*/ 3555025 w 8447993"/>
              <a:gd name="connsiteY90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396412 w 8447993"/>
              <a:gd name="connsiteY51" fmla="*/ 88362 h 8937050"/>
              <a:gd name="connsiteX52" fmla="*/ 2214333 w 8447993"/>
              <a:gd name="connsiteY52" fmla="*/ 57570 h 8937050"/>
              <a:gd name="connsiteX53" fmla="*/ 2020205 w 8447993"/>
              <a:gd name="connsiteY53" fmla="*/ 33471 h 8937050"/>
              <a:gd name="connsiteX54" fmla="*/ 1828755 w 8447993"/>
              <a:gd name="connsiteY54" fmla="*/ 14728 h 8937050"/>
              <a:gd name="connsiteX55" fmla="*/ 1680145 w 8447993"/>
              <a:gd name="connsiteY55" fmla="*/ 8034 h 8937050"/>
              <a:gd name="connsiteX56" fmla="*/ 1530198 w 8447993"/>
              <a:gd name="connsiteY56" fmla="*/ 0 h 8937050"/>
              <a:gd name="connsiteX57" fmla="*/ 1408365 w 8447993"/>
              <a:gd name="connsiteY57" fmla="*/ 1 h 8937050"/>
              <a:gd name="connsiteX58" fmla="*/ 1250385 w 8447993"/>
              <a:gd name="connsiteY58" fmla="*/ 2678 h 8937050"/>
              <a:gd name="connsiteX59" fmla="*/ 1124536 w 8447993"/>
              <a:gd name="connsiteY59" fmla="*/ 5354 h 8937050"/>
              <a:gd name="connsiteX60" fmla="*/ 1004042 w 8447993"/>
              <a:gd name="connsiteY60" fmla="*/ 10711 h 8937050"/>
              <a:gd name="connsiteX61" fmla="*/ 870161 w 8447993"/>
              <a:gd name="connsiteY61" fmla="*/ 20083 h 8937050"/>
              <a:gd name="connsiteX62" fmla="*/ 733601 w 8447993"/>
              <a:gd name="connsiteY62" fmla="*/ 33471 h 8937050"/>
              <a:gd name="connsiteX63" fmla="*/ 598381 w 8447993"/>
              <a:gd name="connsiteY63" fmla="*/ 49537 h 8937050"/>
              <a:gd name="connsiteX64" fmla="*/ 475210 w 8447993"/>
              <a:gd name="connsiteY64" fmla="*/ 70958 h 8937050"/>
              <a:gd name="connsiteX65" fmla="*/ 377475 w 8447993"/>
              <a:gd name="connsiteY65" fmla="*/ 88363 h 8937050"/>
              <a:gd name="connsiteX66" fmla="*/ 0 w 8447993"/>
              <a:gd name="connsiteY66" fmla="*/ 175948 h 8937050"/>
              <a:gd name="connsiteX67" fmla="*/ 165943 w 8447993"/>
              <a:gd name="connsiteY67" fmla="*/ 219567 h 8937050"/>
              <a:gd name="connsiteX68" fmla="*/ 291791 w 8447993"/>
              <a:gd name="connsiteY68" fmla="*/ 259731 h 8937050"/>
              <a:gd name="connsiteX69" fmla="*/ 405590 w 8447993"/>
              <a:gd name="connsiteY69" fmla="*/ 295879 h 8937050"/>
              <a:gd name="connsiteX70" fmla="*/ 493952 w 8447993"/>
              <a:gd name="connsiteY70" fmla="*/ 328011 h 8937050"/>
              <a:gd name="connsiteX71" fmla="*/ 622479 w 8447993"/>
              <a:gd name="connsiteY71" fmla="*/ 378887 h 8937050"/>
              <a:gd name="connsiteX72" fmla="*/ 745650 w 8447993"/>
              <a:gd name="connsiteY72" fmla="*/ 432438 h 8937050"/>
              <a:gd name="connsiteX73" fmla="*/ 874177 w 8447993"/>
              <a:gd name="connsiteY73" fmla="*/ 487330 h 8937050"/>
              <a:gd name="connsiteX74" fmla="*/ 985299 w 8447993"/>
              <a:gd name="connsiteY74" fmla="*/ 543561 h 8937050"/>
              <a:gd name="connsiteX75" fmla="*/ 1087049 w 8447993"/>
              <a:gd name="connsiteY75" fmla="*/ 595774 h 8937050"/>
              <a:gd name="connsiteX76" fmla="*/ 1188800 w 8447993"/>
              <a:gd name="connsiteY76" fmla="*/ 652005 h 8937050"/>
              <a:gd name="connsiteX77" fmla="*/ 1287872 w 8447993"/>
              <a:gd name="connsiteY77" fmla="*/ 708234 h 8937050"/>
              <a:gd name="connsiteX78" fmla="*/ 1400332 w 8447993"/>
              <a:gd name="connsiteY78" fmla="*/ 775175 h 8937050"/>
              <a:gd name="connsiteX79" fmla="*/ 1528859 w 8447993"/>
              <a:gd name="connsiteY79" fmla="*/ 854165 h 8937050"/>
              <a:gd name="connsiteX80" fmla="*/ 1650691 w 8447993"/>
              <a:gd name="connsiteY80" fmla="*/ 937173 h 8937050"/>
              <a:gd name="connsiteX81" fmla="*/ 1759135 w 8447993"/>
              <a:gd name="connsiteY81" fmla="*/ 1017501 h 8937050"/>
              <a:gd name="connsiteX82" fmla="*/ 1870257 w 8447993"/>
              <a:gd name="connsiteY82" fmla="*/ 1097831 h 8937050"/>
              <a:gd name="connsiteX83" fmla="*/ 1965313 w 8447993"/>
              <a:gd name="connsiteY83" fmla="*/ 1171465 h 8937050"/>
              <a:gd name="connsiteX84" fmla="*/ 2048320 w 8447993"/>
              <a:gd name="connsiteY84" fmla="*/ 1237068 h 8937050"/>
              <a:gd name="connsiteX85" fmla="*/ 2132666 w 8447993"/>
              <a:gd name="connsiteY85" fmla="*/ 1310702 h 8937050"/>
              <a:gd name="connsiteX86" fmla="*/ 2208977 w 8447993"/>
              <a:gd name="connsiteY86" fmla="*/ 1374966 h 8937050"/>
              <a:gd name="connsiteX87" fmla="*/ 2308050 w 8447993"/>
              <a:gd name="connsiteY87" fmla="*/ 1464666 h 8937050"/>
              <a:gd name="connsiteX88" fmla="*/ 3520752 w 8447993"/>
              <a:gd name="connsiteY88" fmla="*/ 2558739 h 8937050"/>
              <a:gd name="connsiteX89" fmla="*/ 5650426 w 8447993"/>
              <a:gd name="connsiteY89" fmla="*/ 4468912 h 8937050"/>
              <a:gd name="connsiteX90" fmla="*/ 3555025 w 8447993"/>
              <a:gd name="connsiteY90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132666 w 8447993"/>
              <a:gd name="connsiteY86" fmla="*/ 1310702 h 8937050"/>
              <a:gd name="connsiteX87" fmla="*/ 2208977 w 8447993"/>
              <a:gd name="connsiteY87" fmla="*/ 1374966 h 8937050"/>
              <a:gd name="connsiteX88" fmla="*/ 2308050 w 8447993"/>
              <a:gd name="connsiteY88" fmla="*/ 1464666 h 8937050"/>
              <a:gd name="connsiteX89" fmla="*/ 3520752 w 8447993"/>
              <a:gd name="connsiteY89" fmla="*/ 2558739 h 8937050"/>
              <a:gd name="connsiteX90" fmla="*/ 5650426 w 8447993"/>
              <a:gd name="connsiteY90" fmla="*/ 4468912 h 8937050"/>
              <a:gd name="connsiteX91" fmla="*/ 3555025 w 8447993"/>
              <a:gd name="connsiteY91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132666 w 8447993"/>
              <a:gd name="connsiteY86" fmla="*/ 1310702 h 8937050"/>
              <a:gd name="connsiteX87" fmla="*/ 2208977 w 8447993"/>
              <a:gd name="connsiteY87" fmla="*/ 1374966 h 8937050"/>
              <a:gd name="connsiteX88" fmla="*/ 2308050 w 8447993"/>
              <a:gd name="connsiteY88" fmla="*/ 1464666 h 8937050"/>
              <a:gd name="connsiteX89" fmla="*/ 2431293 w 8447993"/>
              <a:gd name="connsiteY89" fmla="*/ 1576207 h 8937050"/>
              <a:gd name="connsiteX90" fmla="*/ 3520752 w 8447993"/>
              <a:gd name="connsiteY90" fmla="*/ 2558739 h 8937050"/>
              <a:gd name="connsiteX91" fmla="*/ 5650426 w 8447993"/>
              <a:gd name="connsiteY91" fmla="*/ 4468912 h 8937050"/>
              <a:gd name="connsiteX92" fmla="*/ 3555025 w 8447993"/>
              <a:gd name="connsiteY92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132666 w 8447993"/>
              <a:gd name="connsiteY86" fmla="*/ 1310702 h 8937050"/>
              <a:gd name="connsiteX87" fmla="*/ 2208977 w 8447993"/>
              <a:gd name="connsiteY87" fmla="*/ 1374966 h 8937050"/>
              <a:gd name="connsiteX88" fmla="*/ 2431293 w 8447993"/>
              <a:gd name="connsiteY88" fmla="*/ 1576207 h 8937050"/>
              <a:gd name="connsiteX89" fmla="*/ 3520752 w 8447993"/>
              <a:gd name="connsiteY89" fmla="*/ 2558739 h 8937050"/>
              <a:gd name="connsiteX90" fmla="*/ 5650426 w 8447993"/>
              <a:gd name="connsiteY90" fmla="*/ 4468912 h 8937050"/>
              <a:gd name="connsiteX91" fmla="*/ 3555025 w 8447993"/>
              <a:gd name="connsiteY91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132666 w 8447993"/>
              <a:gd name="connsiteY86" fmla="*/ 1310702 h 8937050"/>
              <a:gd name="connsiteX87" fmla="*/ 2431293 w 8447993"/>
              <a:gd name="connsiteY87" fmla="*/ 1576207 h 8937050"/>
              <a:gd name="connsiteX88" fmla="*/ 3520752 w 8447993"/>
              <a:gd name="connsiteY88" fmla="*/ 2558739 h 8937050"/>
              <a:gd name="connsiteX89" fmla="*/ 5650426 w 8447993"/>
              <a:gd name="connsiteY89" fmla="*/ 4468912 h 8937050"/>
              <a:gd name="connsiteX90" fmla="*/ 3555025 w 8447993"/>
              <a:gd name="connsiteY90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431293 w 8447993"/>
              <a:gd name="connsiteY86" fmla="*/ 1576207 h 8937050"/>
              <a:gd name="connsiteX87" fmla="*/ 3520752 w 8447993"/>
              <a:gd name="connsiteY87" fmla="*/ 2558739 h 8937050"/>
              <a:gd name="connsiteX88" fmla="*/ 5650426 w 8447993"/>
              <a:gd name="connsiteY88" fmla="*/ 4468912 h 8937050"/>
              <a:gd name="connsiteX89" fmla="*/ 3555025 w 8447993"/>
              <a:gd name="connsiteY89" fmla="*/ 6340168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048320 w 8447993"/>
              <a:gd name="connsiteY85" fmla="*/ 1237068 h 8937050"/>
              <a:gd name="connsiteX86" fmla="*/ 2431293 w 8447993"/>
              <a:gd name="connsiteY86" fmla="*/ 1576207 h 8937050"/>
              <a:gd name="connsiteX87" fmla="*/ 3520752 w 8447993"/>
              <a:gd name="connsiteY87" fmla="*/ 2558739 h 8937050"/>
              <a:gd name="connsiteX88" fmla="*/ 5650426 w 8447993"/>
              <a:gd name="connsiteY88" fmla="*/ 4468912 h 8937050"/>
              <a:gd name="connsiteX89" fmla="*/ 3555025 w 8447993"/>
              <a:gd name="connsiteY89" fmla="*/ 6340168 h 8937050"/>
              <a:gd name="connsiteX90" fmla="*/ 2936571 w 8447993"/>
              <a:gd name="connsiteY90" fmla="*/ 6903859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396412 w 8447993"/>
              <a:gd name="connsiteY52" fmla="*/ 88362 h 8937050"/>
              <a:gd name="connsiteX53" fmla="*/ 2214333 w 8447993"/>
              <a:gd name="connsiteY53" fmla="*/ 57570 h 8937050"/>
              <a:gd name="connsiteX54" fmla="*/ 2020205 w 8447993"/>
              <a:gd name="connsiteY54" fmla="*/ 33471 h 8937050"/>
              <a:gd name="connsiteX55" fmla="*/ 1828755 w 8447993"/>
              <a:gd name="connsiteY55" fmla="*/ 14728 h 8937050"/>
              <a:gd name="connsiteX56" fmla="*/ 1680145 w 8447993"/>
              <a:gd name="connsiteY56" fmla="*/ 8034 h 8937050"/>
              <a:gd name="connsiteX57" fmla="*/ 1530198 w 8447993"/>
              <a:gd name="connsiteY57" fmla="*/ 0 h 8937050"/>
              <a:gd name="connsiteX58" fmla="*/ 1408365 w 8447993"/>
              <a:gd name="connsiteY58" fmla="*/ 1 h 8937050"/>
              <a:gd name="connsiteX59" fmla="*/ 1250385 w 8447993"/>
              <a:gd name="connsiteY59" fmla="*/ 2678 h 8937050"/>
              <a:gd name="connsiteX60" fmla="*/ 1124536 w 8447993"/>
              <a:gd name="connsiteY60" fmla="*/ 5354 h 8937050"/>
              <a:gd name="connsiteX61" fmla="*/ 1004042 w 8447993"/>
              <a:gd name="connsiteY61" fmla="*/ 10711 h 8937050"/>
              <a:gd name="connsiteX62" fmla="*/ 870161 w 8447993"/>
              <a:gd name="connsiteY62" fmla="*/ 20083 h 8937050"/>
              <a:gd name="connsiteX63" fmla="*/ 733601 w 8447993"/>
              <a:gd name="connsiteY63" fmla="*/ 33471 h 8937050"/>
              <a:gd name="connsiteX64" fmla="*/ 598381 w 8447993"/>
              <a:gd name="connsiteY64" fmla="*/ 49537 h 8937050"/>
              <a:gd name="connsiteX65" fmla="*/ 475210 w 8447993"/>
              <a:gd name="connsiteY65" fmla="*/ 70958 h 8937050"/>
              <a:gd name="connsiteX66" fmla="*/ 377475 w 8447993"/>
              <a:gd name="connsiteY66" fmla="*/ 88363 h 8937050"/>
              <a:gd name="connsiteX67" fmla="*/ 0 w 8447993"/>
              <a:gd name="connsiteY67" fmla="*/ 175948 h 8937050"/>
              <a:gd name="connsiteX68" fmla="*/ 165943 w 8447993"/>
              <a:gd name="connsiteY68" fmla="*/ 219567 h 8937050"/>
              <a:gd name="connsiteX69" fmla="*/ 291791 w 8447993"/>
              <a:gd name="connsiteY69" fmla="*/ 259731 h 8937050"/>
              <a:gd name="connsiteX70" fmla="*/ 405590 w 8447993"/>
              <a:gd name="connsiteY70" fmla="*/ 295879 h 8937050"/>
              <a:gd name="connsiteX71" fmla="*/ 493952 w 8447993"/>
              <a:gd name="connsiteY71" fmla="*/ 328011 h 8937050"/>
              <a:gd name="connsiteX72" fmla="*/ 622479 w 8447993"/>
              <a:gd name="connsiteY72" fmla="*/ 378887 h 8937050"/>
              <a:gd name="connsiteX73" fmla="*/ 745650 w 8447993"/>
              <a:gd name="connsiteY73" fmla="*/ 432438 h 8937050"/>
              <a:gd name="connsiteX74" fmla="*/ 874177 w 8447993"/>
              <a:gd name="connsiteY74" fmla="*/ 487330 h 8937050"/>
              <a:gd name="connsiteX75" fmla="*/ 985299 w 8447993"/>
              <a:gd name="connsiteY75" fmla="*/ 543561 h 8937050"/>
              <a:gd name="connsiteX76" fmla="*/ 1087049 w 8447993"/>
              <a:gd name="connsiteY76" fmla="*/ 595774 h 8937050"/>
              <a:gd name="connsiteX77" fmla="*/ 1188800 w 8447993"/>
              <a:gd name="connsiteY77" fmla="*/ 652005 h 8937050"/>
              <a:gd name="connsiteX78" fmla="*/ 1287872 w 8447993"/>
              <a:gd name="connsiteY78" fmla="*/ 708234 h 8937050"/>
              <a:gd name="connsiteX79" fmla="*/ 1400332 w 8447993"/>
              <a:gd name="connsiteY79" fmla="*/ 775175 h 8937050"/>
              <a:gd name="connsiteX80" fmla="*/ 1528859 w 8447993"/>
              <a:gd name="connsiteY80" fmla="*/ 854165 h 8937050"/>
              <a:gd name="connsiteX81" fmla="*/ 1650691 w 8447993"/>
              <a:gd name="connsiteY81" fmla="*/ 937173 h 8937050"/>
              <a:gd name="connsiteX82" fmla="*/ 1759135 w 8447993"/>
              <a:gd name="connsiteY82" fmla="*/ 1017501 h 8937050"/>
              <a:gd name="connsiteX83" fmla="*/ 1870257 w 8447993"/>
              <a:gd name="connsiteY83" fmla="*/ 1097831 h 8937050"/>
              <a:gd name="connsiteX84" fmla="*/ 1965313 w 8447993"/>
              <a:gd name="connsiteY84" fmla="*/ 1171465 h 8937050"/>
              <a:gd name="connsiteX85" fmla="*/ 2431293 w 8447993"/>
              <a:gd name="connsiteY85" fmla="*/ 1576207 h 8937050"/>
              <a:gd name="connsiteX86" fmla="*/ 3520752 w 8447993"/>
              <a:gd name="connsiteY86" fmla="*/ 2558739 h 8937050"/>
              <a:gd name="connsiteX87" fmla="*/ 5650426 w 8447993"/>
              <a:gd name="connsiteY87" fmla="*/ 4468912 h 8937050"/>
              <a:gd name="connsiteX88" fmla="*/ 3555025 w 8447993"/>
              <a:gd name="connsiteY88" fmla="*/ 6340168 h 8937050"/>
              <a:gd name="connsiteX89" fmla="*/ 2936571 w 8447993"/>
              <a:gd name="connsiteY89" fmla="*/ 6903859 h 8937050"/>
              <a:gd name="connsiteX0" fmla="*/ 2936571 w 8447993"/>
              <a:gd name="connsiteY0" fmla="*/ 6903859 h 8937050"/>
              <a:gd name="connsiteX1" fmla="*/ 2115116 w 8447993"/>
              <a:gd name="connsiteY1" fmla="*/ 7639583 h 8937050"/>
              <a:gd name="connsiteX2" fmla="*/ 1795770 w 8447993"/>
              <a:gd name="connsiteY2" fmla="*/ 7890232 h 8937050"/>
              <a:gd name="connsiteX3" fmla="*/ 1420414 w 8447993"/>
              <a:gd name="connsiteY3" fmla="*/ 8144024 h 8937050"/>
              <a:gd name="connsiteX4" fmla="*/ 1281177 w 8447993"/>
              <a:gd name="connsiteY4" fmla="*/ 8229708 h 8937050"/>
              <a:gd name="connsiteX5" fmla="*/ 1136584 w 8447993"/>
              <a:gd name="connsiteY5" fmla="*/ 8304682 h 8937050"/>
              <a:gd name="connsiteX6" fmla="*/ 1016091 w 8447993"/>
              <a:gd name="connsiteY6" fmla="*/ 8370285 h 8937050"/>
              <a:gd name="connsiteX7" fmla="*/ 883549 w 8447993"/>
              <a:gd name="connsiteY7" fmla="*/ 8435886 h 8937050"/>
              <a:gd name="connsiteX8" fmla="*/ 737617 w 8447993"/>
              <a:gd name="connsiteY8" fmla="*/ 8506843 h 8937050"/>
              <a:gd name="connsiteX9" fmla="*/ 576959 w 8447993"/>
              <a:gd name="connsiteY9" fmla="*/ 8571107 h 8937050"/>
              <a:gd name="connsiteX10" fmla="*/ 376136 w 8447993"/>
              <a:gd name="connsiteY10" fmla="*/ 8647419 h 8937050"/>
              <a:gd name="connsiteX11" fmla="*/ 190040 w 8447993"/>
              <a:gd name="connsiteY11" fmla="*/ 8702310 h 8937050"/>
              <a:gd name="connsiteX12" fmla="*/ 9300 w 8447993"/>
              <a:gd name="connsiteY12" fmla="*/ 8750507 h 8937050"/>
              <a:gd name="connsiteX13" fmla="*/ 214140 w 8447993"/>
              <a:gd name="connsiteY13" fmla="*/ 8804061 h 8937050"/>
              <a:gd name="connsiteX14" fmla="*/ 394880 w 8447993"/>
              <a:gd name="connsiteY14" fmla="*/ 8838871 h 8937050"/>
              <a:gd name="connsiteX15" fmla="*/ 567587 w 8447993"/>
              <a:gd name="connsiteY15" fmla="*/ 8871001 h 8937050"/>
              <a:gd name="connsiteX16" fmla="*/ 753684 w 8447993"/>
              <a:gd name="connsiteY16" fmla="*/ 8896439 h 8937050"/>
              <a:gd name="connsiteX17" fmla="*/ 959862 w 8447993"/>
              <a:gd name="connsiteY17" fmla="*/ 8915182 h 8937050"/>
              <a:gd name="connsiteX18" fmla="*/ 1194153 w 8447993"/>
              <a:gd name="connsiteY18" fmla="*/ 8931248 h 8937050"/>
              <a:gd name="connsiteX19" fmla="*/ 1406579 w 8447993"/>
              <a:gd name="connsiteY19" fmla="*/ 8937050 h 8937050"/>
              <a:gd name="connsiteX20" fmla="*/ 1618560 w 8447993"/>
              <a:gd name="connsiteY20" fmla="*/ 8927232 h 8937050"/>
              <a:gd name="connsiteX21" fmla="*/ 1814026 w 8447993"/>
              <a:gd name="connsiteY21" fmla="*/ 8916521 h 8937050"/>
              <a:gd name="connsiteX22" fmla="*/ 2020204 w 8447993"/>
              <a:gd name="connsiteY22" fmla="*/ 8899117 h 8937050"/>
              <a:gd name="connsiteX23" fmla="*/ 2211655 w 8447993"/>
              <a:gd name="connsiteY23" fmla="*/ 8869663 h 8937050"/>
              <a:gd name="connsiteX24" fmla="*/ 2411139 w 8447993"/>
              <a:gd name="connsiteY24" fmla="*/ 8840208 h 8937050"/>
              <a:gd name="connsiteX25" fmla="*/ 2594557 w 8447993"/>
              <a:gd name="connsiteY25" fmla="*/ 8804061 h 8937050"/>
              <a:gd name="connsiteX26" fmla="*/ 2771282 w 8447993"/>
              <a:gd name="connsiteY26" fmla="*/ 8758541 h 8937050"/>
              <a:gd name="connsiteX27" fmla="*/ 2925245 w 8447993"/>
              <a:gd name="connsiteY27" fmla="*/ 8714360 h 8937050"/>
              <a:gd name="connsiteX28" fmla="*/ 3072515 w 8447993"/>
              <a:gd name="connsiteY28" fmla="*/ 8670179 h 8937050"/>
              <a:gd name="connsiteX29" fmla="*/ 3464939 w 8447993"/>
              <a:gd name="connsiteY29" fmla="*/ 8524807 h 8937050"/>
              <a:gd name="connsiteX30" fmla="*/ 3629464 w 8447993"/>
              <a:gd name="connsiteY30" fmla="*/ 8454629 h 8937050"/>
              <a:gd name="connsiteX31" fmla="*/ 3804848 w 8447993"/>
              <a:gd name="connsiteY31" fmla="*/ 8371624 h 8937050"/>
              <a:gd name="connsiteX32" fmla="*/ 3960151 w 8447993"/>
              <a:gd name="connsiteY32" fmla="*/ 8287278 h 8937050"/>
              <a:gd name="connsiteX33" fmla="*/ 4291769 w 8447993"/>
              <a:gd name="connsiteY33" fmla="*/ 8095232 h 8937050"/>
              <a:gd name="connsiteX34" fmla="*/ 4575263 w 8447993"/>
              <a:gd name="connsiteY34" fmla="*/ 7905611 h 8937050"/>
              <a:gd name="connsiteX35" fmla="*/ 4921338 w 8447993"/>
              <a:gd name="connsiteY35" fmla="*/ 7624796 h 8937050"/>
              <a:gd name="connsiteX36" fmla="*/ 5231745 w 8447993"/>
              <a:gd name="connsiteY36" fmla="*/ 7360943 h 8937050"/>
              <a:gd name="connsiteX37" fmla="*/ 8447993 w 8447993"/>
              <a:gd name="connsiteY37" fmla="*/ 4469684 h 8937050"/>
              <a:gd name="connsiteX38" fmla="*/ 5292472 w 8447993"/>
              <a:gd name="connsiteY38" fmla="*/ 1629824 h 8937050"/>
              <a:gd name="connsiteX39" fmla="*/ 4816563 w 8447993"/>
              <a:gd name="connsiteY39" fmla="*/ 1208120 h 8937050"/>
              <a:gd name="connsiteX40" fmla="*/ 4580022 w 8447993"/>
              <a:gd name="connsiteY40" fmla="*/ 1036243 h 8937050"/>
              <a:gd name="connsiteX41" fmla="*/ 4348786 w 8447993"/>
              <a:gd name="connsiteY41" fmla="*/ 875041 h 8937050"/>
              <a:gd name="connsiteX42" fmla="*/ 4194444 w 8447993"/>
              <a:gd name="connsiteY42" fmla="*/ 776514 h 8937050"/>
              <a:gd name="connsiteX43" fmla="*/ 3996298 w 8447993"/>
              <a:gd name="connsiteY43" fmla="*/ 662714 h 8937050"/>
              <a:gd name="connsiteX44" fmla="*/ 3828946 w 8447993"/>
              <a:gd name="connsiteY44" fmla="*/ 570336 h 8937050"/>
              <a:gd name="connsiteX45" fmla="*/ 3667471 w 8447993"/>
              <a:gd name="connsiteY45" fmla="*/ 490576 h 8937050"/>
              <a:gd name="connsiteX46" fmla="*/ 3428640 w 8447993"/>
              <a:gd name="connsiteY46" fmla="*/ 393612 h 8937050"/>
              <a:gd name="connsiteX47" fmla="*/ 3195686 w 8447993"/>
              <a:gd name="connsiteY47" fmla="*/ 299895 h 8937050"/>
              <a:gd name="connsiteX48" fmla="*/ 2962732 w 8447993"/>
              <a:gd name="connsiteY48" fmla="*/ 224921 h 8937050"/>
              <a:gd name="connsiteX49" fmla="*/ 2779314 w 8447993"/>
              <a:gd name="connsiteY49" fmla="*/ 172707 h 8937050"/>
              <a:gd name="connsiteX50" fmla="*/ 2587863 w 8447993"/>
              <a:gd name="connsiteY50" fmla="*/ 127188 h 8937050"/>
              <a:gd name="connsiteX51" fmla="*/ 2432631 w 8447993"/>
              <a:gd name="connsiteY51" fmla="*/ 95476 h 8937050"/>
              <a:gd name="connsiteX52" fmla="*/ 2214333 w 8447993"/>
              <a:gd name="connsiteY52" fmla="*/ 57570 h 8937050"/>
              <a:gd name="connsiteX53" fmla="*/ 2020205 w 8447993"/>
              <a:gd name="connsiteY53" fmla="*/ 33471 h 8937050"/>
              <a:gd name="connsiteX54" fmla="*/ 1828755 w 8447993"/>
              <a:gd name="connsiteY54" fmla="*/ 14728 h 8937050"/>
              <a:gd name="connsiteX55" fmla="*/ 1680145 w 8447993"/>
              <a:gd name="connsiteY55" fmla="*/ 8034 h 8937050"/>
              <a:gd name="connsiteX56" fmla="*/ 1530198 w 8447993"/>
              <a:gd name="connsiteY56" fmla="*/ 0 h 8937050"/>
              <a:gd name="connsiteX57" fmla="*/ 1408365 w 8447993"/>
              <a:gd name="connsiteY57" fmla="*/ 1 h 8937050"/>
              <a:gd name="connsiteX58" fmla="*/ 1250385 w 8447993"/>
              <a:gd name="connsiteY58" fmla="*/ 2678 h 8937050"/>
              <a:gd name="connsiteX59" fmla="*/ 1124536 w 8447993"/>
              <a:gd name="connsiteY59" fmla="*/ 5354 h 8937050"/>
              <a:gd name="connsiteX60" fmla="*/ 1004042 w 8447993"/>
              <a:gd name="connsiteY60" fmla="*/ 10711 h 8937050"/>
              <a:gd name="connsiteX61" fmla="*/ 870161 w 8447993"/>
              <a:gd name="connsiteY61" fmla="*/ 20083 h 8937050"/>
              <a:gd name="connsiteX62" fmla="*/ 733601 w 8447993"/>
              <a:gd name="connsiteY62" fmla="*/ 33471 h 8937050"/>
              <a:gd name="connsiteX63" fmla="*/ 598381 w 8447993"/>
              <a:gd name="connsiteY63" fmla="*/ 49537 h 8937050"/>
              <a:gd name="connsiteX64" fmla="*/ 475210 w 8447993"/>
              <a:gd name="connsiteY64" fmla="*/ 70958 h 8937050"/>
              <a:gd name="connsiteX65" fmla="*/ 377475 w 8447993"/>
              <a:gd name="connsiteY65" fmla="*/ 88363 h 8937050"/>
              <a:gd name="connsiteX66" fmla="*/ 0 w 8447993"/>
              <a:gd name="connsiteY66" fmla="*/ 175948 h 8937050"/>
              <a:gd name="connsiteX67" fmla="*/ 165943 w 8447993"/>
              <a:gd name="connsiteY67" fmla="*/ 219567 h 8937050"/>
              <a:gd name="connsiteX68" fmla="*/ 291791 w 8447993"/>
              <a:gd name="connsiteY68" fmla="*/ 259731 h 8937050"/>
              <a:gd name="connsiteX69" fmla="*/ 405590 w 8447993"/>
              <a:gd name="connsiteY69" fmla="*/ 295879 h 8937050"/>
              <a:gd name="connsiteX70" fmla="*/ 493952 w 8447993"/>
              <a:gd name="connsiteY70" fmla="*/ 328011 h 8937050"/>
              <a:gd name="connsiteX71" fmla="*/ 622479 w 8447993"/>
              <a:gd name="connsiteY71" fmla="*/ 378887 h 8937050"/>
              <a:gd name="connsiteX72" fmla="*/ 745650 w 8447993"/>
              <a:gd name="connsiteY72" fmla="*/ 432438 h 8937050"/>
              <a:gd name="connsiteX73" fmla="*/ 874177 w 8447993"/>
              <a:gd name="connsiteY73" fmla="*/ 487330 h 8937050"/>
              <a:gd name="connsiteX74" fmla="*/ 985299 w 8447993"/>
              <a:gd name="connsiteY74" fmla="*/ 543561 h 8937050"/>
              <a:gd name="connsiteX75" fmla="*/ 1087049 w 8447993"/>
              <a:gd name="connsiteY75" fmla="*/ 595774 h 8937050"/>
              <a:gd name="connsiteX76" fmla="*/ 1188800 w 8447993"/>
              <a:gd name="connsiteY76" fmla="*/ 652005 h 8937050"/>
              <a:gd name="connsiteX77" fmla="*/ 1287872 w 8447993"/>
              <a:gd name="connsiteY77" fmla="*/ 708234 h 8937050"/>
              <a:gd name="connsiteX78" fmla="*/ 1400332 w 8447993"/>
              <a:gd name="connsiteY78" fmla="*/ 775175 h 8937050"/>
              <a:gd name="connsiteX79" fmla="*/ 1528859 w 8447993"/>
              <a:gd name="connsiteY79" fmla="*/ 854165 h 8937050"/>
              <a:gd name="connsiteX80" fmla="*/ 1650691 w 8447993"/>
              <a:gd name="connsiteY80" fmla="*/ 937173 h 8937050"/>
              <a:gd name="connsiteX81" fmla="*/ 1759135 w 8447993"/>
              <a:gd name="connsiteY81" fmla="*/ 1017501 h 8937050"/>
              <a:gd name="connsiteX82" fmla="*/ 1870257 w 8447993"/>
              <a:gd name="connsiteY82" fmla="*/ 1097831 h 8937050"/>
              <a:gd name="connsiteX83" fmla="*/ 1965313 w 8447993"/>
              <a:gd name="connsiteY83" fmla="*/ 1171465 h 8937050"/>
              <a:gd name="connsiteX84" fmla="*/ 2431293 w 8447993"/>
              <a:gd name="connsiteY84" fmla="*/ 1576207 h 8937050"/>
              <a:gd name="connsiteX85" fmla="*/ 3520752 w 8447993"/>
              <a:gd name="connsiteY85" fmla="*/ 2558739 h 8937050"/>
              <a:gd name="connsiteX86" fmla="*/ 5650426 w 8447993"/>
              <a:gd name="connsiteY86" fmla="*/ 4468912 h 8937050"/>
              <a:gd name="connsiteX87" fmla="*/ 3555025 w 8447993"/>
              <a:gd name="connsiteY87" fmla="*/ 6340168 h 8937050"/>
              <a:gd name="connsiteX88" fmla="*/ 2936571 w 8447993"/>
              <a:gd name="connsiteY88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465910 w 8438693"/>
              <a:gd name="connsiteY64" fmla="*/ 70958 h 8937050"/>
              <a:gd name="connsiteX65" fmla="*/ 368175 w 8438693"/>
              <a:gd name="connsiteY65" fmla="*/ 88363 h 8937050"/>
              <a:gd name="connsiteX66" fmla="*/ 156643 w 8438693"/>
              <a:gd name="connsiteY66" fmla="*/ 219567 h 8937050"/>
              <a:gd name="connsiteX67" fmla="*/ 282491 w 8438693"/>
              <a:gd name="connsiteY67" fmla="*/ 259731 h 8937050"/>
              <a:gd name="connsiteX68" fmla="*/ 396290 w 8438693"/>
              <a:gd name="connsiteY68" fmla="*/ 295879 h 8937050"/>
              <a:gd name="connsiteX69" fmla="*/ 484652 w 8438693"/>
              <a:gd name="connsiteY69" fmla="*/ 328011 h 8937050"/>
              <a:gd name="connsiteX70" fmla="*/ 613179 w 8438693"/>
              <a:gd name="connsiteY70" fmla="*/ 378887 h 8937050"/>
              <a:gd name="connsiteX71" fmla="*/ 736350 w 8438693"/>
              <a:gd name="connsiteY71" fmla="*/ 432438 h 8937050"/>
              <a:gd name="connsiteX72" fmla="*/ 864877 w 8438693"/>
              <a:gd name="connsiteY72" fmla="*/ 487330 h 8937050"/>
              <a:gd name="connsiteX73" fmla="*/ 975999 w 8438693"/>
              <a:gd name="connsiteY73" fmla="*/ 543561 h 8937050"/>
              <a:gd name="connsiteX74" fmla="*/ 1077749 w 8438693"/>
              <a:gd name="connsiteY74" fmla="*/ 595774 h 8937050"/>
              <a:gd name="connsiteX75" fmla="*/ 1179500 w 8438693"/>
              <a:gd name="connsiteY75" fmla="*/ 652005 h 8937050"/>
              <a:gd name="connsiteX76" fmla="*/ 1278572 w 8438693"/>
              <a:gd name="connsiteY76" fmla="*/ 708234 h 8937050"/>
              <a:gd name="connsiteX77" fmla="*/ 1391032 w 8438693"/>
              <a:gd name="connsiteY77" fmla="*/ 775175 h 8937050"/>
              <a:gd name="connsiteX78" fmla="*/ 1519559 w 8438693"/>
              <a:gd name="connsiteY78" fmla="*/ 854165 h 8937050"/>
              <a:gd name="connsiteX79" fmla="*/ 1641391 w 8438693"/>
              <a:gd name="connsiteY79" fmla="*/ 937173 h 8937050"/>
              <a:gd name="connsiteX80" fmla="*/ 1749835 w 8438693"/>
              <a:gd name="connsiteY80" fmla="*/ 1017501 h 8937050"/>
              <a:gd name="connsiteX81" fmla="*/ 1860957 w 8438693"/>
              <a:gd name="connsiteY81" fmla="*/ 1097831 h 8937050"/>
              <a:gd name="connsiteX82" fmla="*/ 1956013 w 8438693"/>
              <a:gd name="connsiteY82" fmla="*/ 1171465 h 8937050"/>
              <a:gd name="connsiteX83" fmla="*/ 2421993 w 8438693"/>
              <a:gd name="connsiteY83" fmla="*/ 1576207 h 8937050"/>
              <a:gd name="connsiteX84" fmla="*/ 3511452 w 8438693"/>
              <a:gd name="connsiteY84" fmla="*/ 2558739 h 8937050"/>
              <a:gd name="connsiteX85" fmla="*/ 5641126 w 8438693"/>
              <a:gd name="connsiteY85" fmla="*/ 4468912 h 8937050"/>
              <a:gd name="connsiteX86" fmla="*/ 3545725 w 8438693"/>
              <a:gd name="connsiteY86" fmla="*/ 6340168 h 8937050"/>
              <a:gd name="connsiteX87" fmla="*/ 2927271 w 8438693"/>
              <a:gd name="connsiteY87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465910 w 8438693"/>
              <a:gd name="connsiteY64" fmla="*/ 70958 h 8937050"/>
              <a:gd name="connsiteX65" fmla="*/ 156643 w 8438693"/>
              <a:gd name="connsiteY65" fmla="*/ 219567 h 8937050"/>
              <a:gd name="connsiteX66" fmla="*/ 282491 w 8438693"/>
              <a:gd name="connsiteY66" fmla="*/ 259731 h 8937050"/>
              <a:gd name="connsiteX67" fmla="*/ 396290 w 8438693"/>
              <a:gd name="connsiteY67" fmla="*/ 295879 h 8937050"/>
              <a:gd name="connsiteX68" fmla="*/ 484652 w 8438693"/>
              <a:gd name="connsiteY68" fmla="*/ 328011 h 8937050"/>
              <a:gd name="connsiteX69" fmla="*/ 613179 w 8438693"/>
              <a:gd name="connsiteY69" fmla="*/ 378887 h 8937050"/>
              <a:gd name="connsiteX70" fmla="*/ 736350 w 8438693"/>
              <a:gd name="connsiteY70" fmla="*/ 432438 h 8937050"/>
              <a:gd name="connsiteX71" fmla="*/ 864877 w 8438693"/>
              <a:gd name="connsiteY71" fmla="*/ 487330 h 8937050"/>
              <a:gd name="connsiteX72" fmla="*/ 975999 w 8438693"/>
              <a:gd name="connsiteY72" fmla="*/ 543561 h 8937050"/>
              <a:gd name="connsiteX73" fmla="*/ 1077749 w 8438693"/>
              <a:gd name="connsiteY73" fmla="*/ 595774 h 8937050"/>
              <a:gd name="connsiteX74" fmla="*/ 1179500 w 8438693"/>
              <a:gd name="connsiteY74" fmla="*/ 652005 h 8937050"/>
              <a:gd name="connsiteX75" fmla="*/ 1278572 w 8438693"/>
              <a:gd name="connsiteY75" fmla="*/ 708234 h 8937050"/>
              <a:gd name="connsiteX76" fmla="*/ 1391032 w 8438693"/>
              <a:gd name="connsiteY76" fmla="*/ 775175 h 8937050"/>
              <a:gd name="connsiteX77" fmla="*/ 1519559 w 8438693"/>
              <a:gd name="connsiteY77" fmla="*/ 854165 h 8937050"/>
              <a:gd name="connsiteX78" fmla="*/ 1641391 w 8438693"/>
              <a:gd name="connsiteY78" fmla="*/ 937173 h 8937050"/>
              <a:gd name="connsiteX79" fmla="*/ 1749835 w 8438693"/>
              <a:gd name="connsiteY79" fmla="*/ 1017501 h 8937050"/>
              <a:gd name="connsiteX80" fmla="*/ 1860957 w 8438693"/>
              <a:gd name="connsiteY80" fmla="*/ 1097831 h 8937050"/>
              <a:gd name="connsiteX81" fmla="*/ 1956013 w 8438693"/>
              <a:gd name="connsiteY81" fmla="*/ 1171465 h 8937050"/>
              <a:gd name="connsiteX82" fmla="*/ 2421993 w 8438693"/>
              <a:gd name="connsiteY82" fmla="*/ 1576207 h 8937050"/>
              <a:gd name="connsiteX83" fmla="*/ 3511452 w 8438693"/>
              <a:gd name="connsiteY83" fmla="*/ 2558739 h 8937050"/>
              <a:gd name="connsiteX84" fmla="*/ 5641126 w 8438693"/>
              <a:gd name="connsiteY84" fmla="*/ 4468912 h 8937050"/>
              <a:gd name="connsiteX85" fmla="*/ 3545725 w 8438693"/>
              <a:gd name="connsiteY85" fmla="*/ 6340168 h 8937050"/>
              <a:gd name="connsiteX86" fmla="*/ 2927271 w 8438693"/>
              <a:gd name="connsiteY86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156643 w 8438693"/>
              <a:gd name="connsiteY64" fmla="*/ 219567 h 8937050"/>
              <a:gd name="connsiteX65" fmla="*/ 282491 w 8438693"/>
              <a:gd name="connsiteY65" fmla="*/ 259731 h 8937050"/>
              <a:gd name="connsiteX66" fmla="*/ 396290 w 8438693"/>
              <a:gd name="connsiteY66" fmla="*/ 295879 h 8937050"/>
              <a:gd name="connsiteX67" fmla="*/ 484652 w 8438693"/>
              <a:gd name="connsiteY67" fmla="*/ 328011 h 8937050"/>
              <a:gd name="connsiteX68" fmla="*/ 613179 w 8438693"/>
              <a:gd name="connsiteY68" fmla="*/ 378887 h 8937050"/>
              <a:gd name="connsiteX69" fmla="*/ 736350 w 8438693"/>
              <a:gd name="connsiteY69" fmla="*/ 432438 h 8937050"/>
              <a:gd name="connsiteX70" fmla="*/ 864877 w 8438693"/>
              <a:gd name="connsiteY70" fmla="*/ 487330 h 8937050"/>
              <a:gd name="connsiteX71" fmla="*/ 975999 w 8438693"/>
              <a:gd name="connsiteY71" fmla="*/ 543561 h 8937050"/>
              <a:gd name="connsiteX72" fmla="*/ 1077749 w 8438693"/>
              <a:gd name="connsiteY72" fmla="*/ 595774 h 8937050"/>
              <a:gd name="connsiteX73" fmla="*/ 1179500 w 8438693"/>
              <a:gd name="connsiteY73" fmla="*/ 652005 h 8937050"/>
              <a:gd name="connsiteX74" fmla="*/ 1278572 w 8438693"/>
              <a:gd name="connsiteY74" fmla="*/ 708234 h 8937050"/>
              <a:gd name="connsiteX75" fmla="*/ 1391032 w 8438693"/>
              <a:gd name="connsiteY75" fmla="*/ 775175 h 8937050"/>
              <a:gd name="connsiteX76" fmla="*/ 1519559 w 8438693"/>
              <a:gd name="connsiteY76" fmla="*/ 854165 h 8937050"/>
              <a:gd name="connsiteX77" fmla="*/ 1641391 w 8438693"/>
              <a:gd name="connsiteY77" fmla="*/ 937173 h 8937050"/>
              <a:gd name="connsiteX78" fmla="*/ 1749835 w 8438693"/>
              <a:gd name="connsiteY78" fmla="*/ 1017501 h 8937050"/>
              <a:gd name="connsiteX79" fmla="*/ 1860957 w 8438693"/>
              <a:gd name="connsiteY79" fmla="*/ 1097831 h 8937050"/>
              <a:gd name="connsiteX80" fmla="*/ 1956013 w 8438693"/>
              <a:gd name="connsiteY80" fmla="*/ 1171465 h 8937050"/>
              <a:gd name="connsiteX81" fmla="*/ 2421993 w 8438693"/>
              <a:gd name="connsiteY81" fmla="*/ 1576207 h 8937050"/>
              <a:gd name="connsiteX82" fmla="*/ 3511452 w 8438693"/>
              <a:gd name="connsiteY82" fmla="*/ 2558739 h 8937050"/>
              <a:gd name="connsiteX83" fmla="*/ 5641126 w 8438693"/>
              <a:gd name="connsiteY83" fmla="*/ 4468912 h 8937050"/>
              <a:gd name="connsiteX84" fmla="*/ 3545725 w 8438693"/>
              <a:gd name="connsiteY84" fmla="*/ 6340168 h 8937050"/>
              <a:gd name="connsiteX85" fmla="*/ 2927271 w 8438693"/>
              <a:gd name="connsiteY85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282491 w 8438693"/>
              <a:gd name="connsiteY64" fmla="*/ 259731 h 8937050"/>
              <a:gd name="connsiteX65" fmla="*/ 396290 w 8438693"/>
              <a:gd name="connsiteY65" fmla="*/ 295879 h 8937050"/>
              <a:gd name="connsiteX66" fmla="*/ 484652 w 8438693"/>
              <a:gd name="connsiteY66" fmla="*/ 328011 h 8937050"/>
              <a:gd name="connsiteX67" fmla="*/ 613179 w 8438693"/>
              <a:gd name="connsiteY67" fmla="*/ 378887 h 8937050"/>
              <a:gd name="connsiteX68" fmla="*/ 736350 w 8438693"/>
              <a:gd name="connsiteY68" fmla="*/ 432438 h 8937050"/>
              <a:gd name="connsiteX69" fmla="*/ 864877 w 8438693"/>
              <a:gd name="connsiteY69" fmla="*/ 487330 h 8937050"/>
              <a:gd name="connsiteX70" fmla="*/ 975999 w 8438693"/>
              <a:gd name="connsiteY70" fmla="*/ 543561 h 8937050"/>
              <a:gd name="connsiteX71" fmla="*/ 1077749 w 8438693"/>
              <a:gd name="connsiteY71" fmla="*/ 595774 h 8937050"/>
              <a:gd name="connsiteX72" fmla="*/ 1179500 w 8438693"/>
              <a:gd name="connsiteY72" fmla="*/ 652005 h 8937050"/>
              <a:gd name="connsiteX73" fmla="*/ 1278572 w 8438693"/>
              <a:gd name="connsiteY73" fmla="*/ 708234 h 8937050"/>
              <a:gd name="connsiteX74" fmla="*/ 1391032 w 8438693"/>
              <a:gd name="connsiteY74" fmla="*/ 775175 h 8937050"/>
              <a:gd name="connsiteX75" fmla="*/ 1519559 w 8438693"/>
              <a:gd name="connsiteY75" fmla="*/ 854165 h 8937050"/>
              <a:gd name="connsiteX76" fmla="*/ 1641391 w 8438693"/>
              <a:gd name="connsiteY76" fmla="*/ 937173 h 8937050"/>
              <a:gd name="connsiteX77" fmla="*/ 1749835 w 8438693"/>
              <a:gd name="connsiteY77" fmla="*/ 1017501 h 8937050"/>
              <a:gd name="connsiteX78" fmla="*/ 1860957 w 8438693"/>
              <a:gd name="connsiteY78" fmla="*/ 1097831 h 8937050"/>
              <a:gd name="connsiteX79" fmla="*/ 1956013 w 8438693"/>
              <a:gd name="connsiteY79" fmla="*/ 1171465 h 8937050"/>
              <a:gd name="connsiteX80" fmla="*/ 2421993 w 8438693"/>
              <a:gd name="connsiteY80" fmla="*/ 1576207 h 8937050"/>
              <a:gd name="connsiteX81" fmla="*/ 3511452 w 8438693"/>
              <a:gd name="connsiteY81" fmla="*/ 2558739 h 8937050"/>
              <a:gd name="connsiteX82" fmla="*/ 5641126 w 8438693"/>
              <a:gd name="connsiteY82" fmla="*/ 4468912 h 8937050"/>
              <a:gd name="connsiteX83" fmla="*/ 3545725 w 8438693"/>
              <a:gd name="connsiteY83" fmla="*/ 6340168 h 8937050"/>
              <a:gd name="connsiteX84" fmla="*/ 2927271 w 8438693"/>
              <a:gd name="connsiteY84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396290 w 8438693"/>
              <a:gd name="connsiteY64" fmla="*/ 295879 h 8937050"/>
              <a:gd name="connsiteX65" fmla="*/ 484652 w 8438693"/>
              <a:gd name="connsiteY65" fmla="*/ 328011 h 8937050"/>
              <a:gd name="connsiteX66" fmla="*/ 613179 w 8438693"/>
              <a:gd name="connsiteY66" fmla="*/ 378887 h 8937050"/>
              <a:gd name="connsiteX67" fmla="*/ 736350 w 8438693"/>
              <a:gd name="connsiteY67" fmla="*/ 432438 h 8937050"/>
              <a:gd name="connsiteX68" fmla="*/ 864877 w 8438693"/>
              <a:gd name="connsiteY68" fmla="*/ 487330 h 8937050"/>
              <a:gd name="connsiteX69" fmla="*/ 975999 w 8438693"/>
              <a:gd name="connsiteY69" fmla="*/ 543561 h 8937050"/>
              <a:gd name="connsiteX70" fmla="*/ 1077749 w 8438693"/>
              <a:gd name="connsiteY70" fmla="*/ 595774 h 8937050"/>
              <a:gd name="connsiteX71" fmla="*/ 1179500 w 8438693"/>
              <a:gd name="connsiteY71" fmla="*/ 652005 h 8937050"/>
              <a:gd name="connsiteX72" fmla="*/ 1278572 w 8438693"/>
              <a:gd name="connsiteY72" fmla="*/ 708234 h 8937050"/>
              <a:gd name="connsiteX73" fmla="*/ 1391032 w 8438693"/>
              <a:gd name="connsiteY73" fmla="*/ 775175 h 8937050"/>
              <a:gd name="connsiteX74" fmla="*/ 1519559 w 8438693"/>
              <a:gd name="connsiteY74" fmla="*/ 854165 h 8937050"/>
              <a:gd name="connsiteX75" fmla="*/ 1641391 w 8438693"/>
              <a:gd name="connsiteY75" fmla="*/ 937173 h 8937050"/>
              <a:gd name="connsiteX76" fmla="*/ 1749835 w 8438693"/>
              <a:gd name="connsiteY76" fmla="*/ 1017501 h 8937050"/>
              <a:gd name="connsiteX77" fmla="*/ 1860957 w 8438693"/>
              <a:gd name="connsiteY77" fmla="*/ 1097831 h 8937050"/>
              <a:gd name="connsiteX78" fmla="*/ 1956013 w 8438693"/>
              <a:gd name="connsiteY78" fmla="*/ 1171465 h 8937050"/>
              <a:gd name="connsiteX79" fmla="*/ 2421993 w 8438693"/>
              <a:gd name="connsiteY79" fmla="*/ 1576207 h 8937050"/>
              <a:gd name="connsiteX80" fmla="*/ 3511452 w 8438693"/>
              <a:gd name="connsiteY80" fmla="*/ 2558739 h 8937050"/>
              <a:gd name="connsiteX81" fmla="*/ 5641126 w 8438693"/>
              <a:gd name="connsiteY81" fmla="*/ 4468912 h 8937050"/>
              <a:gd name="connsiteX82" fmla="*/ 3545725 w 8438693"/>
              <a:gd name="connsiteY82" fmla="*/ 6340168 h 8937050"/>
              <a:gd name="connsiteX83" fmla="*/ 2927271 w 8438693"/>
              <a:gd name="connsiteY83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484652 w 8438693"/>
              <a:gd name="connsiteY64" fmla="*/ 328011 h 8937050"/>
              <a:gd name="connsiteX65" fmla="*/ 613179 w 8438693"/>
              <a:gd name="connsiteY65" fmla="*/ 378887 h 8937050"/>
              <a:gd name="connsiteX66" fmla="*/ 736350 w 8438693"/>
              <a:gd name="connsiteY66" fmla="*/ 432438 h 8937050"/>
              <a:gd name="connsiteX67" fmla="*/ 864877 w 8438693"/>
              <a:gd name="connsiteY67" fmla="*/ 487330 h 8937050"/>
              <a:gd name="connsiteX68" fmla="*/ 975999 w 8438693"/>
              <a:gd name="connsiteY68" fmla="*/ 543561 h 8937050"/>
              <a:gd name="connsiteX69" fmla="*/ 1077749 w 8438693"/>
              <a:gd name="connsiteY69" fmla="*/ 595774 h 8937050"/>
              <a:gd name="connsiteX70" fmla="*/ 1179500 w 8438693"/>
              <a:gd name="connsiteY70" fmla="*/ 652005 h 8937050"/>
              <a:gd name="connsiteX71" fmla="*/ 1278572 w 8438693"/>
              <a:gd name="connsiteY71" fmla="*/ 708234 h 8937050"/>
              <a:gd name="connsiteX72" fmla="*/ 1391032 w 8438693"/>
              <a:gd name="connsiteY72" fmla="*/ 775175 h 8937050"/>
              <a:gd name="connsiteX73" fmla="*/ 1519559 w 8438693"/>
              <a:gd name="connsiteY73" fmla="*/ 854165 h 8937050"/>
              <a:gd name="connsiteX74" fmla="*/ 1641391 w 8438693"/>
              <a:gd name="connsiteY74" fmla="*/ 937173 h 8937050"/>
              <a:gd name="connsiteX75" fmla="*/ 1749835 w 8438693"/>
              <a:gd name="connsiteY75" fmla="*/ 1017501 h 8937050"/>
              <a:gd name="connsiteX76" fmla="*/ 1860957 w 8438693"/>
              <a:gd name="connsiteY76" fmla="*/ 1097831 h 8937050"/>
              <a:gd name="connsiteX77" fmla="*/ 1956013 w 8438693"/>
              <a:gd name="connsiteY77" fmla="*/ 1171465 h 8937050"/>
              <a:gd name="connsiteX78" fmla="*/ 2421993 w 8438693"/>
              <a:gd name="connsiteY78" fmla="*/ 1576207 h 8937050"/>
              <a:gd name="connsiteX79" fmla="*/ 3511452 w 8438693"/>
              <a:gd name="connsiteY79" fmla="*/ 2558739 h 8937050"/>
              <a:gd name="connsiteX80" fmla="*/ 5641126 w 8438693"/>
              <a:gd name="connsiteY80" fmla="*/ 4468912 h 8937050"/>
              <a:gd name="connsiteX81" fmla="*/ 3545725 w 8438693"/>
              <a:gd name="connsiteY81" fmla="*/ 6340168 h 8937050"/>
              <a:gd name="connsiteX82" fmla="*/ 2927271 w 8438693"/>
              <a:gd name="connsiteY82" fmla="*/ 6903859 h 8937050"/>
              <a:gd name="connsiteX0" fmla="*/ 2927271 w 8438693"/>
              <a:gd name="connsiteY0" fmla="*/ 6903859 h 8937050"/>
              <a:gd name="connsiteX1" fmla="*/ 2105816 w 8438693"/>
              <a:gd name="connsiteY1" fmla="*/ 7639583 h 8937050"/>
              <a:gd name="connsiteX2" fmla="*/ 1786470 w 8438693"/>
              <a:gd name="connsiteY2" fmla="*/ 7890232 h 8937050"/>
              <a:gd name="connsiteX3" fmla="*/ 1411114 w 8438693"/>
              <a:gd name="connsiteY3" fmla="*/ 8144024 h 8937050"/>
              <a:gd name="connsiteX4" fmla="*/ 1271877 w 8438693"/>
              <a:gd name="connsiteY4" fmla="*/ 8229708 h 8937050"/>
              <a:gd name="connsiteX5" fmla="*/ 1127284 w 8438693"/>
              <a:gd name="connsiteY5" fmla="*/ 8304682 h 8937050"/>
              <a:gd name="connsiteX6" fmla="*/ 1006791 w 8438693"/>
              <a:gd name="connsiteY6" fmla="*/ 8370285 h 8937050"/>
              <a:gd name="connsiteX7" fmla="*/ 874249 w 8438693"/>
              <a:gd name="connsiteY7" fmla="*/ 8435886 h 8937050"/>
              <a:gd name="connsiteX8" fmla="*/ 728317 w 8438693"/>
              <a:gd name="connsiteY8" fmla="*/ 8506843 h 8937050"/>
              <a:gd name="connsiteX9" fmla="*/ 567659 w 8438693"/>
              <a:gd name="connsiteY9" fmla="*/ 8571107 h 8937050"/>
              <a:gd name="connsiteX10" fmla="*/ 366836 w 8438693"/>
              <a:gd name="connsiteY10" fmla="*/ 8647419 h 8937050"/>
              <a:gd name="connsiteX11" fmla="*/ 180740 w 8438693"/>
              <a:gd name="connsiteY11" fmla="*/ 8702310 h 8937050"/>
              <a:gd name="connsiteX12" fmla="*/ 0 w 8438693"/>
              <a:gd name="connsiteY12" fmla="*/ 8750507 h 8937050"/>
              <a:gd name="connsiteX13" fmla="*/ 204840 w 8438693"/>
              <a:gd name="connsiteY13" fmla="*/ 8804061 h 8937050"/>
              <a:gd name="connsiteX14" fmla="*/ 385580 w 8438693"/>
              <a:gd name="connsiteY14" fmla="*/ 8838871 h 8937050"/>
              <a:gd name="connsiteX15" fmla="*/ 558287 w 8438693"/>
              <a:gd name="connsiteY15" fmla="*/ 8871001 h 8937050"/>
              <a:gd name="connsiteX16" fmla="*/ 744384 w 8438693"/>
              <a:gd name="connsiteY16" fmla="*/ 8896439 h 8937050"/>
              <a:gd name="connsiteX17" fmla="*/ 950562 w 8438693"/>
              <a:gd name="connsiteY17" fmla="*/ 8915182 h 8937050"/>
              <a:gd name="connsiteX18" fmla="*/ 1184853 w 8438693"/>
              <a:gd name="connsiteY18" fmla="*/ 8931248 h 8937050"/>
              <a:gd name="connsiteX19" fmla="*/ 1397279 w 8438693"/>
              <a:gd name="connsiteY19" fmla="*/ 8937050 h 8937050"/>
              <a:gd name="connsiteX20" fmla="*/ 1609260 w 8438693"/>
              <a:gd name="connsiteY20" fmla="*/ 8927232 h 8937050"/>
              <a:gd name="connsiteX21" fmla="*/ 1804726 w 8438693"/>
              <a:gd name="connsiteY21" fmla="*/ 8916521 h 8937050"/>
              <a:gd name="connsiteX22" fmla="*/ 2010904 w 8438693"/>
              <a:gd name="connsiteY22" fmla="*/ 8899117 h 8937050"/>
              <a:gd name="connsiteX23" fmla="*/ 2202355 w 8438693"/>
              <a:gd name="connsiteY23" fmla="*/ 8869663 h 8937050"/>
              <a:gd name="connsiteX24" fmla="*/ 2401839 w 8438693"/>
              <a:gd name="connsiteY24" fmla="*/ 8840208 h 8937050"/>
              <a:gd name="connsiteX25" fmla="*/ 2585257 w 8438693"/>
              <a:gd name="connsiteY25" fmla="*/ 8804061 h 8937050"/>
              <a:gd name="connsiteX26" fmla="*/ 2761982 w 8438693"/>
              <a:gd name="connsiteY26" fmla="*/ 8758541 h 8937050"/>
              <a:gd name="connsiteX27" fmla="*/ 2915945 w 8438693"/>
              <a:gd name="connsiteY27" fmla="*/ 8714360 h 8937050"/>
              <a:gd name="connsiteX28" fmla="*/ 3063215 w 8438693"/>
              <a:gd name="connsiteY28" fmla="*/ 8670179 h 8937050"/>
              <a:gd name="connsiteX29" fmla="*/ 3455639 w 8438693"/>
              <a:gd name="connsiteY29" fmla="*/ 8524807 h 8937050"/>
              <a:gd name="connsiteX30" fmla="*/ 3620164 w 8438693"/>
              <a:gd name="connsiteY30" fmla="*/ 8454629 h 8937050"/>
              <a:gd name="connsiteX31" fmla="*/ 3795548 w 8438693"/>
              <a:gd name="connsiteY31" fmla="*/ 8371624 h 8937050"/>
              <a:gd name="connsiteX32" fmla="*/ 3950851 w 8438693"/>
              <a:gd name="connsiteY32" fmla="*/ 8287278 h 8937050"/>
              <a:gd name="connsiteX33" fmla="*/ 4282469 w 8438693"/>
              <a:gd name="connsiteY33" fmla="*/ 8095232 h 8937050"/>
              <a:gd name="connsiteX34" fmla="*/ 4565963 w 8438693"/>
              <a:gd name="connsiteY34" fmla="*/ 7905611 h 8937050"/>
              <a:gd name="connsiteX35" fmla="*/ 4912038 w 8438693"/>
              <a:gd name="connsiteY35" fmla="*/ 7624796 h 8937050"/>
              <a:gd name="connsiteX36" fmla="*/ 5222445 w 8438693"/>
              <a:gd name="connsiteY36" fmla="*/ 7360943 h 8937050"/>
              <a:gd name="connsiteX37" fmla="*/ 8438693 w 8438693"/>
              <a:gd name="connsiteY37" fmla="*/ 4469684 h 8937050"/>
              <a:gd name="connsiteX38" fmla="*/ 5283172 w 8438693"/>
              <a:gd name="connsiteY38" fmla="*/ 1629824 h 8937050"/>
              <a:gd name="connsiteX39" fmla="*/ 4807263 w 8438693"/>
              <a:gd name="connsiteY39" fmla="*/ 1208120 h 8937050"/>
              <a:gd name="connsiteX40" fmla="*/ 4570722 w 8438693"/>
              <a:gd name="connsiteY40" fmla="*/ 1036243 h 8937050"/>
              <a:gd name="connsiteX41" fmla="*/ 4339486 w 8438693"/>
              <a:gd name="connsiteY41" fmla="*/ 875041 h 8937050"/>
              <a:gd name="connsiteX42" fmla="*/ 4185144 w 8438693"/>
              <a:gd name="connsiteY42" fmla="*/ 776514 h 8937050"/>
              <a:gd name="connsiteX43" fmla="*/ 3986998 w 8438693"/>
              <a:gd name="connsiteY43" fmla="*/ 662714 h 8937050"/>
              <a:gd name="connsiteX44" fmla="*/ 3819646 w 8438693"/>
              <a:gd name="connsiteY44" fmla="*/ 570336 h 8937050"/>
              <a:gd name="connsiteX45" fmla="*/ 3658171 w 8438693"/>
              <a:gd name="connsiteY45" fmla="*/ 490576 h 8937050"/>
              <a:gd name="connsiteX46" fmla="*/ 3419340 w 8438693"/>
              <a:gd name="connsiteY46" fmla="*/ 393612 h 8937050"/>
              <a:gd name="connsiteX47" fmla="*/ 3186386 w 8438693"/>
              <a:gd name="connsiteY47" fmla="*/ 299895 h 8937050"/>
              <a:gd name="connsiteX48" fmla="*/ 2953432 w 8438693"/>
              <a:gd name="connsiteY48" fmla="*/ 224921 h 8937050"/>
              <a:gd name="connsiteX49" fmla="*/ 2770014 w 8438693"/>
              <a:gd name="connsiteY49" fmla="*/ 172707 h 8937050"/>
              <a:gd name="connsiteX50" fmla="*/ 2578563 w 8438693"/>
              <a:gd name="connsiteY50" fmla="*/ 127188 h 8937050"/>
              <a:gd name="connsiteX51" fmla="*/ 2423331 w 8438693"/>
              <a:gd name="connsiteY51" fmla="*/ 95476 h 8937050"/>
              <a:gd name="connsiteX52" fmla="*/ 2205033 w 8438693"/>
              <a:gd name="connsiteY52" fmla="*/ 57570 h 8937050"/>
              <a:gd name="connsiteX53" fmla="*/ 2010905 w 8438693"/>
              <a:gd name="connsiteY53" fmla="*/ 33471 h 8937050"/>
              <a:gd name="connsiteX54" fmla="*/ 1819455 w 8438693"/>
              <a:gd name="connsiteY54" fmla="*/ 14728 h 8937050"/>
              <a:gd name="connsiteX55" fmla="*/ 1670845 w 8438693"/>
              <a:gd name="connsiteY55" fmla="*/ 8034 h 8937050"/>
              <a:gd name="connsiteX56" fmla="*/ 1520898 w 8438693"/>
              <a:gd name="connsiteY56" fmla="*/ 0 h 8937050"/>
              <a:gd name="connsiteX57" fmla="*/ 1399065 w 8438693"/>
              <a:gd name="connsiteY57" fmla="*/ 1 h 8937050"/>
              <a:gd name="connsiteX58" fmla="*/ 1241085 w 8438693"/>
              <a:gd name="connsiteY58" fmla="*/ 2678 h 8937050"/>
              <a:gd name="connsiteX59" fmla="*/ 1115236 w 8438693"/>
              <a:gd name="connsiteY59" fmla="*/ 5354 h 8937050"/>
              <a:gd name="connsiteX60" fmla="*/ 994742 w 8438693"/>
              <a:gd name="connsiteY60" fmla="*/ 10711 h 8937050"/>
              <a:gd name="connsiteX61" fmla="*/ 860861 w 8438693"/>
              <a:gd name="connsiteY61" fmla="*/ 20083 h 8937050"/>
              <a:gd name="connsiteX62" fmla="*/ 724301 w 8438693"/>
              <a:gd name="connsiteY62" fmla="*/ 33471 h 8937050"/>
              <a:gd name="connsiteX63" fmla="*/ 589081 w 8438693"/>
              <a:gd name="connsiteY63" fmla="*/ 49537 h 8937050"/>
              <a:gd name="connsiteX64" fmla="*/ 613179 w 8438693"/>
              <a:gd name="connsiteY64" fmla="*/ 378887 h 8937050"/>
              <a:gd name="connsiteX65" fmla="*/ 736350 w 8438693"/>
              <a:gd name="connsiteY65" fmla="*/ 432438 h 8937050"/>
              <a:gd name="connsiteX66" fmla="*/ 864877 w 8438693"/>
              <a:gd name="connsiteY66" fmla="*/ 487330 h 8937050"/>
              <a:gd name="connsiteX67" fmla="*/ 975999 w 8438693"/>
              <a:gd name="connsiteY67" fmla="*/ 543561 h 8937050"/>
              <a:gd name="connsiteX68" fmla="*/ 1077749 w 8438693"/>
              <a:gd name="connsiteY68" fmla="*/ 595774 h 8937050"/>
              <a:gd name="connsiteX69" fmla="*/ 1179500 w 8438693"/>
              <a:gd name="connsiteY69" fmla="*/ 652005 h 8937050"/>
              <a:gd name="connsiteX70" fmla="*/ 1278572 w 8438693"/>
              <a:gd name="connsiteY70" fmla="*/ 708234 h 8937050"/>
              <a:gd name="connsiteX71" fmla="*/ 1391032 w 8438693"/>
              <a:gd name="connsiteY71" fmla="*/ 775175 h 8937050"/>
              <a:gd name="connsiteX72" fmla="*/ 1519559 w 8438693"/>
              <a:gd name="connsiteY72" fmla="*/ 854165 h 8937050"/>
              <a:gd name="connsiteX73" fmla="*/ 1641391 w 8438693"/>
              <a:gd name="connsiteY73" fmla="*/ 937173 h 8937050"/>
              <a:gd name="connsiteX74" fmla="*/ 1749835 w 8438693"/>
              <a:gd name="connsiteY74" fmla="*/ 1017501 h 8937050"/>
              <a:gd name="connsiteX75" fmla="*/ 1860957 w 8438693"/>
              <a:gd name="connsiteY75" fmla="*/ 1097831 h 8937050"/>
              <a:gd name="connsiteX76" fmla="*/ 1956013 w 8438693"/>
              <a:gd name="connsiteY76" fmla="*/ 1171465 h 8937050"/>
              <a:gd name="connsiteX77" fmla="*/ 2421993 w 8438693"/>
              <a:gd name="connsiteY77" fmla="*/ 1576207 h 8937050"/>
              <a:gd name="connsiteX78" fmla="*/ 3511452 w 8438693"/>
              <a:gd name="connsiteY78" fmla="*/ 2558739 h 8937050"/>
              <a:gd name="connsiteX79" fmla="*/ 5641126 w 8438693"/>
              <a:gd name="connsiteY79" fmla="*/ 4468912 h 8937050"/>
              <a:gd name="connsiteX80" fmla="*/ 3545725 w 8438693"/>
              <a:gd name="connsiteY80" fmla="*/ 6340168 h 8937050"/>
              <a:gd name="connsiteX81" fmla="*/ 2927271 w 8438693"/>
              <a:gd name="connsiteY81" fmla="*/ 6903859 h 8937050"/>
              <a:gd name="connsiteX0" fmla="*/ 613179 w 8438693"/>
              <a:gd name="connsiteY0" fmla="*/ 378887 h 8937050"/>
              <a:gd name="connsiteX1" fmla="*/ 736350 w 8438693"/>
              <a:gd name="connsiteY1" fmla="*/ 432438 h 8937050"/>
              <a:gd name="connsiteX2" fmla="*/ 864877 w 8438693"/>
              <a:gd name="connsiteY2" fmla="*/ 487330 h 8937050"/>
              <a:gd name="connsiteX3" fmla="*/ 975999 w 8438693"/>
              <a:gd name="connsiteY3" fmla="*/ 543561 h 8937050"/>
              <a:gd name="connsiteX4" fmla="*/ 1077749 w 8438693"/>
              <a:gd name="connsiteY4" fmla="*/ 595774 h 8937050"/>
              <a:gd name="connsiteX5" fmla="*/ 1179500 w 8438693"/>
              <a:gd name="connsiteY5" fmla="*/ 652005 h 8937050"/>
              <a:gd name="connsiteX6" fmla="*/ 1278572 w 8438693"/>
              <a:gd name="connsiteY6" fmla="*/ 708234 h 8937050"/>
              <a:gd name="connsiteX7" fmla="*/ 1391032 w 8438693"/>
              <a:gd name="connsiteY7" fmla="*/ 775175 h 8937050"/>
              <a:gd name="connsiteX8" fmla="*/ 1519559 w 8438693"/>
              <a:gd name="connsiteY8" fmla="*/ 854165 h 8937050"/>
              <a:gd name="connsiteX9" fmla="*/ 1641391 w 8438693"/>
              <a:gd name="connsiteY9" fmla="*/ 937173 h 8937050"/>
              <a:gd name="connsiteX10" fmla="*/ 1749835 w 8438693"/>
              <a:gd name="connsiteY10" fmla="*/ 1017501 h 8937050"/>
              <a:gd name="connsiteX11" fmla="*/ 1860957 w 8438693"/>
              <a:gd name="connsiteY11" fmla="*/ 1097831 h 8937050"/>
              <a:gd name="connsiteX12" fmla="*/ 1956013 w 8438693"/>
              <a:gd name="connsiteY12" fmla="*/ 1171465 h 8937050"/>
              <a:gd name="connsiteX13" fmla="*/ 2421993 w 8438693"/>
              <a:gd name="connsiteY13" fmla="*/ 1576207 h 8937050"/>
              <a:gd name="connsiteX14" fmla="*/ 3511452 w 8438693"/>
              <a:gd name="connsiteY14" fmla="*/ 2558739 h 8937050"/>
              <a:gd name="connsiteX15" fmla="*/ 5641126 w 8438693"/>
              <a:gd name="connsiteY15" fmla="*/ 4468912 h 8937050"/>
              <a:gd name="connsiteX16" fmla="*/ 3545725 w 8438693"/>
              <a:gd name="connsiteY16" fmla="*/ 6340168 h 8937050"/>
              <a:gd name="connsiteX17" fmla="*/ 2927271 w 8438693"/>
              <a:gd name="connsiteY17" fmla="*/ 6903859 h 8937050"/>
              <a:gd name="connsiteX18" fmla="*/ 2105816 w 8438693"/>
              <a:gd name="connsiteY18" fmla="*/ 7639583 h 8937050"/>
              <a:gd name="connsiteX19" fmla="*/ 1786470 w 8438693"/>
              <a:gd name="connsiteY19" fmla="*/ 7890232 h 8937050"/>
              <a:gd name="connsiteX20" fmla="*/ 1411114 w 8438693"/>
              <a:gd name="connsiteY20" fmla="*/ 8144024 h 8937050"/>
              <a:gd name="connsiteX21" fmla="*/ 1271877 w 8438693"/>
              <a:gd name="connsiteY21" fmla="*/ 8229708 h 8937050"/>
              <a:gd name="connsiteX22" fmla="*/ 1127284 w 8438693"/>
              <a:gd name="connsiteY22" fmla="*/ 8304682 h 8937050"/>
              <a:gd name="connsiteX23" fmla="*/ 1006791 w 8438693"/>
              <a:gd name="connsiteY23" fmla="*/ 8370285 h 8937050"/>
              <a:gd name="connsiteX24" fmla="*/ 874249 w 8438693"/>
              <a:gd name="connsiteY24" fmla="*/ 8435886 h 8937050"/>
              <a:gd name="connsiteX25" fmla="*/ 728317 w 8438693"/>
              <a:gd name="connsiteY25" fmla="*/ 8506843 h 8937050"/>
              <a:gd name="connsiteX26" fmla="*/ 567659 w 8438693"/>
              <a:gd name="connsiteY26" fmla="*/ 8571107 h 8937050"/>
              <a:gd name="connsiteX27" fmla="*/ 366836 w 8438693"/>
              <a:gd name="connsiteY27" fmla="*/ 8647419 h 8937050"/>
              <a:gd name="connsiteX28" fmla="*/ 180740 w 8438693"/>
              <a:gd name="connsiteY28" fmla="*/ 8702310 h 8937050"/>
              <a:gd name="connsiteX29" fmla="*/ 0 w 8438693"/>
              <a:gd name="connsiteY29" fmla="*/ 8750507 h 8937050"/>
              <a:gd name="connsiteX30" fmla="*/ 204840 w 8438693"/>
              <a:gd name="connsiteY30" fmla="*/ 8804061 h 8937050"/>
              <a:gd name="connsiteX31" fmla="*/ 385580 w 8438693"/>
              <a:gd name="connsiteY31" fmla="*/ 8838871 h 8937050"/>
              <a:gd name="connsiteX32" fmla="*/ 558287 w 8438693"/>
              <a:gd name="connsiteY32" fmla="*/ 8871001 h 8937050"/>
              <a:gd name="connsiteX33" fmla="*/ 744384 w 8438693"/>
              <a:gd name="connsiteY33" fmla="*/ 8896439 h 8937050"/>
              <a:gd name="connsiteX34" fmla="*/ 950562 w 8438693"/>
              <a:gd name="connsiteY34" fmla="*/ 8915182 h 8937050"/>
              <a:gd name="connsiteX35" fmla="*/ 1184853 w 8438693"/>
              <a:gd name="connsiteY35" fmla="*/ 8931248 h 8937050"/>
              <a:gd name="connsiteX36" fmla="*/ 1397279 w 8438693"/>
              <a:gd name="connsiteY36" fmla="*/ 8937050 h 8937050"/>
              <a:gd name="connsiteX37" fmla="*/ 1609260 w 8438693"/>
              <a:gd name="connsiteY37" fmla="*/ 8927232 h 8937050"/>
              <a:gd name="connsiteX38" fmla="*/ 1804726 w 8438693"/>
              <a:gd name="connsiteY38" fmla="*/ 8916521 h 8937050"/>
              <a:gd name="connsiteX39" fmla="*/ 2010904 w 8438693"/>
              <a:gd name="connsiteY39" fmla="*/ 8899117 h 8937050"/>
              <a:gd name="connsiteX40" fmla="*/ 2202355 w 8438693"/>
              <a:gd name="connsiteY40" fmla="*/ 8869663 h 8937050"/>
              <a:gd name="connsiteX41" fmla="*/ 2401839 w 8438693"/>
              <a:gd name="connsiteY41" fmla="*/ 8840208 h 8937050"/>
              <a:gd name="connsiteX42" fmla="*/ 2585257 w 8438693"/>
              <a:gd name="connsiteY42" fmla="*/ 8804061 h 8937050"/>
              <a:gd name="connsiteX43" fmla="*/ 2761982 w 8438693"/>
              <a:gd name="connsiteY43" fmla="*/ 8758541 h 8937050"/>
              <a:gd name="connsiteX44" fmla="*/ 2915945 w 8438693"/>
              <a:gd name="connsiteY44" fmla="*/ 8714360 h 8937050"/>
              <a:gd name="connsiteX45" fmla="*/ 3063215 w 8438693"/>
              <a:gd name="connsiteY45" fmla="*/ 8670179 h 8937050"/>
              <a:gd name="connsiteX46" fmla="*/ 3455639 w 8438693"/>
              <a:gd name="connsiteY46" fmla="*/ 8524807 h 8937050"/>
              <a:gd name="connsiteX47" fmla="*/ 3620164 w 8438693"/>
              <a:gd name="connsiteY47" fmla="*/ 8454629 h 8937050"/>
              <a:gd name="connsiteX48" fmla="*/ 3795548 w 8438693"/>
              <a:gd name="connsiteY48" fmla="*/ 8371624 h 8937050"/>
              <a:gd name="connsiteX49" fmla="*/ 3950851 w 8438693"/>
              <a:gd name="connsiteY49" fmla="*/ 8287278 h 8937050"/>
              <a:gd name="connsiteX50" fmla="*/ 4282469 w 8438693"/>
              <a:gd name="connsiteY50" fmla="*/ 8095232 h 8937050"/>
              <a:gd name="connsiteX51" fmla="*/ 4565963 w 8438693"/>
              <a:gd name="connsiteY51" fmla="*/ 7905611 h 8937050"/>
              <a:gd name="connsiteX52" fmla="*/ 4912038 w 8438693"/>
              <a:gd name="connsiteY52" fmla="*/ 7624796 h 8937050"/>
              <a:gd name="connsiteX53" fmla="*/ 5222445 w 8438693"/>
              <a:gd name="connsiteY53" fmla="*/ 7360943 h 8937050"/>
              <a:gd name="connsiteX54" fmla="*/ 8438693 w 8438693"/>
              <a:gd name="connsiteY54" fmla="*/ 4469684 h 8937050"/>
              <a:gd name="connsiteX55" fmla="*/ 5283172 w 8438693"/>
              <a:gd name="connsiteY55" fmla="*/ 1629824 h 8937050"/>
              <a:gd name="connsiteX56" fmla="*/ 4807263 w 8438693"/>
              <a:gd name="connsiteY56" fmla="*/ 1208120 h 8937050"/>
              <a:gd name="connsiteX57" fmla="*/ 4570722 w 8438693"/>
              <a:gd name="connsiteY57" fmla="*/ 1036243 h 8937050"/>
              <a:gd name="connsiteX58" fmla="*/ 4339486 w 8438693"/>
              <a:gd name="connsiteY58" fmla="*/ 875041 h 8937050"/>
              <a:gd name="connsiteX59" fmla="*/ 4185144 w 8438693"/>
              <a:gd name="connsiteY59" fmla="*/ 776514 h 8937050"/>
              <a:gd name="connsiteX60" fmla="*/ 3986998 w 8438693"/>
              <a:gd name="connsiteY60" fmla="*/ 662714 h 8937050"/>
              <a:gd name="connsiteX61" fmla="*/ 3819646 w 8438693"/>
              <a:gd name="connsiteY61" fmla="*/ 570336 h 8937050"/>
              <a:gd name="connsiteX62" fmla="*/ 3658171 w 8438693"/>
              <a:gd name="connsiteY62" fmla="*/ 490576 h 8937050"/>
              <a:gd name="connsiteX63" fmla="*/ 3419340 w 8438693"/>
              <a:gd name="connsiteY63" fmla="*/ 393612 h 8937050"/>
              <a:gd name="connsiteX64" fmla="*/ 3186386 w 8438693"/>
              <a:gd name="connsiteY64" fmla="*/ 299895 h 8937050"/>
              <a:gd name="connsiteX65" fmla="*/ 2953432 w 8438693"/>
              <a:gd name="connsiteY65" fmla="*/ 224921 h 8937050"/>
              <a:gd name="connsiteX66" fmla="*/ 2770014 w 8438693"/>
              <a:gd name="connsiteY66" fmla="*/ 172707 h 8937050"/>
              <a:gd name="connsiteX67" fmla="*/ 2578563 w 8438693"/>
              <a:gd name="connsiteY67" fmla="*/ 127188 h 8937050"/>
              <a:gd name="connsiteX68" fmla="*/ 2423331 w 8438693"/>
              <a:gd name="connsiteY68" fmla="*/ 95476 h 8937050"/>
              <a:gd name="connsiteX69" fmla="*/ 2205033 w 8438693"/>
              <a:gd name="connsiteY69" fmla="*/ 57570 h 8937050"/>
              <a:gd name="connsiteX70" fmla="*/ 2010905 w 8438693"/>
              <a:gd name="connsiteY70" fmla="*/ 33471 h 8937050"/>
              <a:gd name="connsiteX71" fmla="*/ 1819455 w 8438693"/>
              <a:gd name="connsiteY71" fmla="*/ 14728 h 8937050"/>
              <a:gd name="connsiteX72" fmla="*/ 1670845 w 8438693"/>
              <a:gd name="connsiteY72" fmla="*/ 8034 h 8937050"/>
              <a:gd name="connsiteX73" fmla="*/ 1520898 w 8438693"/>
              <a:gd name="connsiteY73" fmla="*/ 0 h 8937050"/>
              <a:gd name="connsiteX74" fmla="*/ 1399065 w 8438693"/>
              <a:gd name="connsiteY74" fmla="*/ 1 h 8937050"/>
              <a:gd name="connsiteX75" fmla="*/ 1241085 w 8438693"/>
              <a:gd name="connsiteY75" fmla="*/ 2678 h 8937050"/>
              <a:gd name="connsiteX76" fmla="*/ 1115236 w 8438693"/>
              <a:gd name="connsiteY76" fmla="*/ 5354 h 8937050"/>
              <a:gd name="connsiteX77" fmla="*/ 994742 w 8438693"/>
              <a:gd name="connsiteY77" fmla="*/ 10711 h 8937050"/>
              <a:gd name="connsiteX78" fmla="*/ 860861 w 8438693"/>
              <a:gd name="connsiteY78" fmla="*/ 20083 h 8937050"/>
              <a:gd name="connsiteX79" fmla="*/ 724301 w 8438693"/>
              <a:gd name="connsiteY79" fmla="*/ 33471 h 8937050"/>
              <a:gd name="connsiteX80" fmla="*/ 666197 w 8438693"/>
              <a:gd name="connsiteY80" fmla="*/ 126653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75" fmla="*/ 1115236 w 8438693"/>
              <a:gd name="connsiteY75" fmla="*/ 5354 h 8937050"/>
              <a:gd name="connsiteX76" fmla="*/ 994742 w 8438693"/>
              <a:gd name="connsiteY76" fmla="*/ 10711 h 8937050"/>
              <a:gd name="connsiteX77" fmla="*/ 860861 w 8438693"/>
              <a:gd name="connsiteY77" fmla="*/ 20083 h 8937050"/>
              <a:gd name="connsiteX78" fmla="*/ 724301 w 8438693"/>
              <a:gd name="connsiteY78" fmla="*/ 33471 h 8937050"/>
              <a:gd name="connsiteX79" fmla="*/ 666197 w 8438693"/>
              <a:gd name="connsiteY79" fmla="*/ 126653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75" fmla="*/ 1115236 w 8438693"/>
              <a:gd name="connsiteY75" fmla="*/ 5354 h 8937050"/>
              <a:gd name="connsiteX76" fmla="*/ 994742 w 8438693"/>
              <a:gd name="connsiteY76" fmla="*/ 10711 h 8937050"/>
              <a:gd name="connsiteX77" fmla="*/ 860861 w 8438693"/>
              <a:gd name="connsiteY77" fmla="*/ 20083 h 8937050"/>
              <a:gd name="connsiteX78" fmla="*/ 666197 w 8438693"/>
              <a:gd name="connsiteY78" fmla="*/ 126653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75" fmla="*/ 1115236 w 8438693"/>
              <a:gd name="connsiteY75" fmla="*/ 5354 h 8937050"/>
              <a:gd name="connsiteX76" fmla="*/ 994742 w 8438693"/>
              <a:gd name="connsiteY76" fmla="*/ 10711 h 8937050"/>
              <a:gd name="connsiteX77" fmla="*/ 860861 w 8438693"/>
              <a:gd name="connsiteY77" fmla="*/ 20083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75" fmla="*/ 1115236 w 8438693"/>
              <a:gd name="connsiteY75" fmla="*/ 5354 h 8937050"/>
              <a:gd name="connsiteX76" fmla="*/ 994742 w 8438693"/>
              <a:gd name="connsiteY76" fmla="*/ 10711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75" fmla="*/ 1115236 w 8438693"/>
              <a:gd name="connsiteY75" fmla="*/ 5354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74" fmla="*/ 1241085 w 8438693"/>
              <a:gd name="connsiteY74" fmla="*/ 2678 h 8937050"/>
              <a:gd name="connsiteX0" fmla="*/ 736350 w 8438693"/>
              <a:gd name="connsiteY0" fmla="*/ 432438 h 8937050"/>
              <a:gd name="connsiteX1" fmla="*/ 864877 w 8438693"/>
              <a:gd name="connsiteY1" fmla="*/ 487330 h 8937050"/>
              <a:gd name="connsiteX2" fmla="*/ 975999 w 8438693"/>
              <a:gd name="connsiteY2" fmla="*/ 543561 h 8937050"/>
              <a:gd name="connsiteX3" fmla="*/ 1077749 w 8438693"/>
              <a:gd name="connsiteY3" fmla="*/ 595774 h 8937050"/>
              <a:gd name="connsiteX4" fmla="*/ 1179500 w 8438693"/>
              <a:gd name="connsiteY4" fmla="*/ 652005 h 8937050"/>
              <a:gd name="connsiteX5" fmla="*/ 1278572 w 8438693"/>
              <a:gd name="connsiteY5" fmla="*/ 708234 h 8937050"/>
              <a:gd name="connsiteX6" fmla="*/ 1391032 w 8438693"/>
              <a:gd name="connsiteY6" fmla="*/ 775175 h 8937050"/>
              <a:gd name="connsiteX7" fmla="*/ 1519559 w 8438693"/>
              <a:gd name="connsiteY7" fmla="*/ 854165 h 8937050"/>
              <a:gd name="connsiteX8" fmla="*/ 1641391 w 8438693"/>
              <a:gd name="connsiteY8" fmla="*/ 937173 h 8937050"/>
              <a:gd name="connsiteX9" fmla="*/ 1749835 w 8438693"/>
              <a:gd name="connsiteY9" fmla="*/ 1017501 h 8937050"/>
              <a:gd name="connsiteX10" fmla="*/ 1860957 w 8438693"/>
              <a:gd name="connsiteY10" fmla="*/ 1097831 h 8937050"/>
              <a:gd name="connsiteX11" fmla="*/ 1956013 w 8438693"/>
              <a:gd name="connsiteY11" fmla="*/ 1171465 h 8937050"/>
              <a:gd name="connsiteX12" fmla="*/ 2421993 w 8438693"/>
              <a:gd name="connsiteY12" fmla="*/ 1576207 h 8937050"/>
              <a:gd name="connsiteX13" fmla="*/ 3511452 w 8438693"/>
              <a:gd name="connsiteY13" fmla="*/ 2558739 h 8937050"/>
              <a:gd name="connsiteX14" fmla="*/ 5641126 w 8438693"/>
              <a:gd name="connsiteY14" fmla="*/ 4468912 h 8937050"/>
              <a:gd name="connsiteX15" fmla="*/ 3545725 w 8438693"/>
              <a:gd name="connsiteY15" fmla="*/ 6340168 h 8937050"/>
              <a:gd name="connsiteX16" fmla="*/ 2927271 w 8438693"/>
              <a:gd name="connsiteY16" fmla="*/ 6903859 h 8937050"/>
              <a:gd name="connsiteX17" fmla="*/ 2105816 w 8438693"/>
              <a:gd name="connsiteY17" fmla="*/ 7639583 h 8937050"/>
              <a:gd name="connsiteX18" fmla="*/ 1786470 w 8438693"/>
              <a:gd name="connsiteY18" fmla="*/ 7890232 h 8937050"/>
              <a:gd name="connsiteX19" fmla="*/ 1411114 w 8438693"/>
              <a:gd name="connsiteY19" fmla="*/ 8144024 h 8937050"/>
              <a:gd name="connsiteX20" fmla="*/ 1271877 w 8438693"/>
              <a:gd name="connsiteY20" fmla="*/ 8229708 h 8937050"/>
              <a:gd name="connsiteX21" fmla="*/ 1127284 w 8438693"/>
              <a:gd name="connsiteY21" fmla="*/ 8304682 h 8937050"/>
              <a:gd name="connsiteX22" fmla="*/ 1006791 w 8438693"/>
              <a:gd name="connsiteY22" fmla="*/ 8370285 h 8937050"/>
              <a:gd name="connsiteX23" fmla="*/ 874249 w 8438693"/>
              <a:gd name="connsiteY23" fmla="*/ 8435886 h 8937050"/>
              <a:gd name="connsiteX24" fmla="*/ 728317 w 8438693"/>
              <a:gd name="connsiteY24" fmla="*/ 8506843 h 8937050"/>
              <a:gd name="connsiteX25" fmla="*/ 567659 w 8438693"/>
              <a:gd name="connsiteY25" fmla="*/ 8571107 h 8937050"/>
              <a:gd name="connsiteX26" fmla="*/ 366836 w 8438693"/>
              <a:gd name="connsiteY26" fmla="*/ 8647419 h 8937050"/>
              <a:gd name="connsiteX27" fmla="*/ 180740 w 8438693"/>
              <a:gd name="connsiteY27" fmla="*/ 8702310 h 8937050"/>
              <a:gd name="connsiteX28" fmla="*/ 0 w 8438693"/>
              <a:gd name="connsiteY28" fmla="*/ 8750507 h 8937050"/>
              <a:gd name="connsiteX29" fmla="*/ 204840 w 8438693"/>
              <a:gd name="connsiteY29" fmla="*/ 8804061 h 8937050"/>
              <a:gd name="connsiteX30" fmla="*/ 385580 w 8438693"/>
              <a:gd name="connsiteY30" fmla="*/ 8838871 h 8937050"/>
              <a:gd name="connsiteX31" fmla="*/ 558287 w 8438693"/>
              <a:gd name="connsiteY31" fmla="*/ 8871001 h 8937050"/>
              <a:gd name="connsiteX32" fmla="*/ 744384 w 8438693"/>
              <a:gd name="connsiteY32" fmla="*/ 8896439 h 8937050"/>
              <a:gd name="connsiteX33" fmla="*/ 950562 w 8438693"/>
              <a:gd name="connsiteY33" fmla="*/ 8915182 h 8937050"/>
              <a:gd name="connsiteX34" fmla="*/ 1184853 w 8438693"/>
              <a:gd name="connsiteY34" fmla="*/ 8931248 h 8937050"/>
              <a:gd name="connsiteX35" fmla="*/ 1397279 w 8438693"/>
              <a:gd name="connsiteY35" fmla="*/ 8937050 h 8937050"/>
              <a:gd name="connsiteX36" fmla="*/ 1609260 w 8438693"/>
              <a:gd name="connsiteY36" fmla="*/ 8927232 h 8937050"/>
              <a:gd name="connsiteX37" fmla="*/ 1804726 w 8438693"/>
              <a:gd name="connsiteY37" fmla="*/ 8916521 h 8937050"/>
              <a:gd name="connsiteX38" fmla="*/ 2010904 w 8438693"/>
              <a:gd name="connsiteY38" fmla="*/ 8899117 h 8937050"/>
              <a:gd name="connsiteX39" fmla="*/ 2202355 w 8438693"/>
              <a:gd name="connsiteY39" fmla="*/ 8869663 h 8937050"/>
              <a:gd name="connsiteX40" fmla="*/ 2401839 w 8438693"/>
              <a:gd name="connsiteY40" fmla="*/ 8840208 h 8937050"/>
              <a:gd name="connsiteX41" fmla="*/ 2585257 w 8438693"/>
              <a:gd name="connsiteY41" fmla="*/ 8804061 h 8937050"/>
              <a:gd name="connsiteX42" fmla="*/ 2761982 w 8438693"/>
              <a:gd name="connsiteY42" fmla="*/ 8758541 h 8937050"/>
              <a:gd name="connsiteX43" fmla="*/ 2915945 w 8438693"/>
              <a:gd name="connsiteY43" fmla="*/ 8714360 h 8937050"/>
              <a:gd name="connsiteX44" fmla="*/ 3063215 w 8438693"/>
              <a:gd name="connsiteY44" fmla="*/ 8670179 h 8937050"/>
              <a:gd name="connsiteX45" fmla="*/ 3455639 w 8438693"/>
              <a:gd name="connsiteY45" fmla="*/ 8524807 h 8937050"/>
              <a:gd name="connsiteX46" fmla="*/ 3620164 w 8438693"/>
              <a:gd name="connsiteY46" fmla="*/ 8454629 h 8937050"/>
              <a:gd name="connsiteX47" fmla="*/ 3795548 w 8438693"/>
              <a:gd name="connsiteY47" fmla="*/ 8371624 h 8937050"/>
              <a:gd name="connsiteX48" fmla="*/ 3950851 w 8438693"/>
              <a:gd name="connsiteY48" fmla="*/ 8287278 h 8937050"/>
              <a:gd name="connsiteX49" fmla="*/ 4282469 w 8438693"/>
              <a:gd name="connsiteY49" fmla="*/ 8095232 h 8937050"/>
              <a:gd name="connsiteX50" fmla="*/ 4565963 w 8438693"/>
              <a:gd name="connsiteY50" fmla="*/ 7905611 h 8937050"/>
              <a:gd name="connsiteX51" fmla="*/ 4912038 w 8438693"/>
              <a:gd name="connsiteY51" fmla="*/ 7624796 h 8937050"/>
              <a:gd name="connsiteX52" fmla="*/ 5222445 w 8438693"/>
              <a:gd name="connsiteY52" fmla="*/ 7360943 h 8937050"/>
              <a:gd name="connsiteX53" fmla="*/ 8438693 w 8438693"/>
              <a:gd name="connsiteY53" fmla="*/ 4469684 h 8937050"/>
              <a:gd name="connsiteX54" fmla="*/ 5283172 w 8438693"/>
              <a:gd name="connsiteY54" fmla="*/ 1629824 h 8937050"/>
              <a:gd name="connsiteX55" fmla="*/ 4807263 w 8438693"/>
              <a:gd name="connsiteY55" fmla="*/ 1208120 h 8937050"/>
              <a:gd name="connsiteX56" fmla="*/ 4570722 w 8438693"/>
              <a:gd name="connsiteY56" fmla="*/ 1036243 h 8937050"/>
              <a:gd name="connsiteX57" fmla="*/ 4339486 w 8438693"/>
              <a:gd name="connsiteY57" fmla="*/ 875041 h 8937050"/>
              <a:gd name="connsiteX58" fmla="*/ 4185144 w 8438693"/>
              <a:gd name="connsiteY58" fmla="*/ 776514 h 8937050"/>
              <a:gd name="connsiteX59" fmla="*/ 3986998 w 8438693"/>
              <a:gd name="connsiteY59" fmla="*/ 662714 h 8937050"/>
              <a:gd name="connsiteX60" fmla="*/ 3819646 w 8438693"/>
              <a:gd name="connsiteY60" fmla="*/ 570336 h 8937050"/>
              <a:gd name="connsiteX61" fmla="*/ 3658171 w 8438693"/>
              <a:gd name="connsiteY61" fmla="*/ 490576 h 8937050"/>
              <a:gd name="connsiteX62" fmla="*/ 3419340 w 8438693"/>
              <a:gd name="connsiteY62" fmla="*/ 393612 h 8937050"/>
              <a:gd name="connsiteX63" fmla="*/ 3186386 w 8438693"/>
              <a:gd name="connsiteY63" fmla="*/ 299895 h 8937050"/>
              <a:gd name="connsiteX64" fmla="*/ 2953432 w 8438693"/>
              <a:gd name="connsiteY64" fmla="*/ 224921 h 8937050"/>
              <a:gd name="connsiteX65" fmla="*/ 2770014 w 8438693"/>
              <a:gd name="connsiteY65" fmla="*/ 172707 h 8937050"/>
              <a:gd name="connsiteX66" fmla="*/ 2578563 w 8438693"/>
              <a:gd name="connsiteY66" fmla="*/ 127188 h 8937050"/>
              <a:gd name="connsiteX67" fmla="*/ 2423331 w 8438693"/>
              <a:gd name="connsiteY67" fmla="*/ 95476 h 8937050"/>
              <a:gd name="connsiteX68" fmla="*/ 2205033 w 8438693"/>
              <a:gd name="connsiteY68" fmla="*/ 57570 h 8937050"/>
              <a:gd name="connsiteX69" fmla="*/ 2010905 w 8438693"/>
              <a:gd name="connsiteY69" fmla="*/ 33471 h 8937050"/>
              <a:gd name="connsiteX70" fmla="*/ 1819455 w 8438693"/>
              <a:gd name="connsiteY70" fmla="*/ 14728 h 8937050"/>
              <a:gd name="connsiteX71" fmla="*/ 1670845 w 8438693"/>
              <a:gd name="connsiteY71" fmla="*/ 8034 h 8937050"/>
              <a:gd name="connsiteX72" fmla="*/ 1520898 w 8438693"/>
              <a:gd name="connsiteY72" fmla="*/ 0 h 8937050"/>
              <a:gd name="connsiteX73" fmla="*/ 1399065 w 8438693"/>
              <a:gd name="connsiteY73" fmla="*/ 1 h 8937050"/>
              <a:gd name="connsiteX0" fmla="*/ 864877 w 8438693"/>
              <a:gd name="connsiteY0" fmla="*/ 487330 h 8937050"/>
              <a:gd name="connsiteX1" fmla="*/ 975999 w 8438693"/>
              <a:gd name="connsiteY1" fmla="*/ 543561 h 8937050"/>
              <a:gd name="connsiteX2" fmla="*/ 1077749 w 8438693"/>
              <a:gd name="connsiteY2" fmla="*/ 595774 h 8937050"/>
              <a:gd name="connsiteX3" fmla="*/ 1179500 w 8438693"/>
              <a:gd name="connsiteY3" fmla="*/ 652005 h 8937050"/>
              <a:gd name="connsiteX4" fmla="*/ 1278572 w 8438693"/>
              <a:gd name="connsiteY4" fmla="*/ 708234 h 8937050"/>
              <a:gd name="connsiteX5" fmla="*/ 1391032 w 8438693"/>
              <a:gd name="connsiteY5" fmla="*/ 775175 h 8937050"/>
              <a:gd name="connsiteX6" fmla="*/ 1519559 w 8438693"/>
              <a:gd name="connsiteY6" fmla="*/ 854165 h 8937050"/>
              <a:gd name="connsiteX7" fmla="*/ 1641391 w 8438693"/>
              <a:gd name="connsiteY7" fmla="*/ 937173 h 8937050"/>
              <a:gd name="connsiteX8" fmla="*/ 1749835 w 8438693"/>
              <a:gd name="connsiteY8" fmla="*/ 1017501 h 8937050"/>
              <a:gd name="connsiteX9" fmla="*/ 1860957 w 8438693"/>
              <a:gd name="connsiteY9" fmla="*/ 1097831 h 8937050"/>
              <a:gd name="connsiteX10" fmla="*/ 1956013 w 8438693"/>
              <a:gd name="connsiteY10" fmla="*/ 1171465 h 8937050"/>
              <a:gd name="connsiteX11" fmla="*/ 2421993 w 8438693"/>
              <a:gd name="connsiteY11" fmla="*/ 1576207 h 8937050"/>
              <a:gd name="connsiteX12" fmla="*/ 3511452 w 8438693"/>
              <a:gd name="connsiteY12" fmla="*/ 2558739 h 8937050"/>
              <a:gd name="connsiteX13" fmla="*/ 5641126 w 8438693"/>
              <a:gd name="connsiteY13" fmla="*/ 4468912 h 8937050"/>
              <a:gd name="connsiteX14" fmla="*/ 3545725 w 8438693"/>
              <a:gd name="connsiteY14" fmla="*/ 6340168 h 8937050"/>
              <a:gd name="connsiteX15" fmla="*/ 2927271 w 8438693"/>
              <a:gd name="connsiteY15" fmla="*/ 6903859 h 8937050"/>
              <a:gd name="connsiteX16" fmla="*/ 2105816 w 8438693"/>
              <a:gd name="connsiteY16" fmla="*/ 7639583 h 8937050"/>
              <a:gd name="connsiteX17" fmla="*/ 1786470 w 8438693"/>
              <a:gd name="connsiteY17" fmla="*/ 7890232 h 8937050"/>
              <a:gd name="connsiteX18" fmla="*/ 1411114 w 8438693"/>
              <a:gd name="connsiteY18" fmla="*/ 8144024 h 8937050"/>
              <a:gd name="connsiteX19" fmla="*/ 1271877 w 8438693"/>
              <a:gd name="connsiteY19" fmla="*/ 8229708 h 8937050"/>
              <a:gd name="connsiteX20" fmla="*/ 1127284 w 8438693"/>
              <a:gd name="connsiteY20" fmla="*/ 8304682 h 8937050"/>
              <a:gd name="connsiteX21" fmla="*/ 1006791 w 8438693"/>
              <a:gd name="connsiteY21" fmla="*/ 8370285 h 8937050"/>
              <a:gd name="connsiteX22" fmla="*/ 874249 w 8438693"/>
              <a:gd name="connsiteY22" fmla="*/ 8435886 h 8937050"/>
              <a:gd name="connsiteX23" fmla="*/ 728317 w 8438693"/>
              <a:gd name="connsiteY23" fmla="*/ 8506843 h 8937050"/>
              <a:gd name="connsiteX24" fmla="*/ 567659 w 8438693"/>
              <a:gd name="connsiteY24" fmla="*/ 8571107 h 8937050"/>
              <a:gd name="connsiteX25" fmla="*/ 366836 w 8438693"/>
              <a:gd name="connsiteY25" fmla="*/ 8647419 h 8937050"/>
              <a:gd name="connsiteX26" fmla="*/ 180740 w 8438693"/>
              <a:gd name="connsiteY26" fmla="*/ 8702310 h 8937050"/>
              <a:gd name="connsiteX27" fmla="*/ 0 w 8438693"/>
              <a:gd name="connsiteY27" fmla="*/ 8750507 h 8937050"/>
              <a:gd name="connsiteX28" fmla="*/ 204840 w 8438693"/>
              <a:gd name="connsiteY28" fmla="*/ 8804061 h 8937050"/>
              <a:gd name="connsiteX29" fmla="*/ 385580 w 8438693"/>
              <a:gd name="connsiteY29" fmla="*/ 8838871 h 8937050"/>
              <a:gd name="connsiteX30" fmla="*/ 558287 w 8438693"/>
              <a:gd name="connsiteY30" fmla="*/ 8871001 h 8937050"/>
              <a:gd name="connsiteX31" fmla="*/ 744384 w 8438693"/>
              <a:gd name="connsiteY31" fmla="*/ 8896439 h 8937050"/>
              <a:gd name="connsiteX32" fmla="*/ 950562 w 8438693"/>
              <a:gd name="connsiteY32" fmla="*/ 8915182 h 8937050"/>
              <a:gd name="connsiteX33" fmla="*/ 1184853 w 8438693"/>
              <a:gd name="connsiteY33" fmla="*/ 8931248 h 8937050"/>
              <a:gd name="connsiteX34" fmla="*/ 1397279 w 8438693"/>
              <a:gd name="connsiteY34" fmla="*/ 8937050 h 8937050"/>
              <a:gd name="connsiteX35" fmla="*/ 1609260 w 8438693"/>
              <a:gd name="connsiteY35" fmla="*/ 8927232 h 8937050"/>
              <a:gd name="connsiteX36" fmla="*/ 1804726 w 8438693"/>
              <a:gd name="connsiteY36" fmla="*/ 8916521 h 8937050"/>
              <a:gd name="connsiteX37" fmla="*/ 2010904 w 8438693"/>
              <a:gd name="connsiteY37" fmla="*/ 8899117 h 8937050"/>
              <a:gd name="connsiteX38" fmla="*/ 2202355 w 8438693"/>
              <a:gd name="connsiteY38" fmla="*/ 8869663 h 8937050"/>
              <a:gd name="connsiteX39" fmla="*/ 2401839 w 8438693"/>
              <a:gd name="connsiteY39" fmla="*/ 8840208 h 8937050"/>
              <a:gd name="connsiteX40" fmla="*/ 2585257 w 8438693"/>
              <a:gd name="connsiteY40" fmla="*/ 8804061 h 8937050"/>
              <a:gd name="connsiteX41" fmla="*/ 2761982 w 8438693"/>
              <a:gd name="connsiteY41" fmla="*/ 8758541 h 8937050"/>
              <a:gd name="connsiteX42" fmla="*/ 2915945 w 8438693"/>
              <a:gd name="connsiteY42" fmla="*/ 8714360 h 8937050"/>
              <a:gd name="connsiteX43" fmla="*/ 3063215 w 8438693"/>
              <a:gd name="connsiteY43" fmla="*/ 8670179 h 8937050"/>
              <a:gd name="connsiteX44" fmla="*/ 3455639 w 8438693"/>
              <a:gd name="connsiteY44" fmla="*/ 8524807 h 8937050"/>
              <a:gd name="connsiteX45" fmla="*/ 3620164 w 8438693"/>
              <a:gd name="connsiteY45" fmla="*/ 8454629 h 8937050"/>
              <a:gd name="connsiteX46" fmla="*/ 3795548 w 8438693"/>
              <a:gd name="connsiteY46" fmla="*/ 8371624 h 8937050"/>
              <a:gd name="connsiteX47" fmla="*/ 3950851 w 8438693"/>
              <a:gd name="connsiteY47" fmla="*/ 8287278 h 8937050"/>
              <a:gd name="connsiteX48" fmla="*/ 4282469 w 8438693"/>
              <a:gd name="connsiteY48" fmla="*/ 8095232 h 8937050"/>
              <a:gd name="connsiteX49" fmla="*/ 4565963 w 8438693"/>
              <a:gd name="connsiteY49" fmla="*/ 7905611 h 8937050"/>
              <a:gd name="connsiteX50" fmla="*/ 4912038 w 8438693"/>
              <a:gd name="connsiteY50" fmla="*/ 7624796 h 8937050"/>
              <a:gd name="connsiteX51" fmla="*/ 5222445 w 8438693"/>
              <a:gd name="connsiteY51" fmla="*/ 7360943 h 8937050"/>
              <a:gd name="connsiteX52" fmla="*/ 8438693 w 8438693"/>
              <a:gd name="connsiteY52" fmla="*/ 4469684 h 8937050"/>
              <a:gd name="connsiteX53" fmla="*/ 5283172 w 8438693"/>
              <a:gd name="connsiteY53" fmla="*/ 1629824 h 8937050"/>
              <a:gd name="connsiteX54" fmla="*/ 4807263 w 8438693"/>
              <a:gd name="connsiteY54" fmla="*/ 1208120 h 8937050"/>
              <a:gd name="connsiteX55" fmla="*/ 4570722 w 8438693"/>
              <a:gd name="connsiteY55" fmla="*/ 1036243 h 8937050"/>
              <a:gd name="connsiteX56" fmla="*/ 4339486 w 8438693"/>
              <a:gd name="connsiteY56" fmla="*/ 875041 h 8937050"/>
              <a:gd name="connsiteX57" fmla="*/ 4185144 w 8438693"/>
              <a:gd name="connsiteY57" fmla="*/ 776514 h 8937050"/>
              <a:gd name="connsiteX58" fmla="*/ 3986998 w 8438693"/>
              <a:gd name="connsiteY58" fmla="*/ 662714 h 8937050"/>
              <a:gd name="connsiteX59" fmla="*/ 3819646 w 8438693"/>
              <a:gd name="connsiteY59" fmla="*/ 570336 h 8937050"/>
              <a:gd name="connsiteX60" fmla="*/ 3658171 w 8438693"/>
              <a:gd name="connsiteY60" fmla="*/ 490576 h 8937050"/>
              <a:gd name="connsiteX61" fmla="*/ 3419340 w 8438693"/>
              <a:gd name="connsiteY61" fmla="*/ 393612 h 8937050"/>
              <a:gd name="connsiteX62" fmla="*/ 3186386 w 8438693"/>
              <a:gd name="connsiteY62" fmla="*/ 299895 h 8937050"/>
              <a:gd name="connsiteX63" fmla="*/ 2953432 w 8438693"/>
              <a:gd name="connsiteY63" fmla="*/ 224921 h 8937050"/>
              <a:gd name="connsiteX64" fmla="*/ 2770014 w 8438693"/>
              <a:gd name="connsiteY64" fmla="*/ 172707 h 8937050"/>
              <a:gd name="connsiteX65" fmla="*/ 2578563 w 8438693"/>
              <a:gd name="connsiteY65" fmla="*/ 127188 h 8937050"/>
              <a:gd name="connsiteX66" fmla="*/ 2423331 w 8438693"/>
              <a:gd name="connsiteY66" fmla="*/ 95476 h 8937050"/>
              <a:gd name="connsiteX67" fmla="*/ 2205033 w 8438693"/>
              <a:gd name="connsiteY67" fmla="*/ 57570 h 8937050"/>
              <a:gd name="connsiteX68" fmla="*/ 2010905 w 8438693"/>
              <a:gd name="connsiteY68" fmla="*/ 33471 h 8937050"/>
              <a:gd name="connsiteX69" fmla="*/ 1819455 w 8438693"/>
              <a:gd name="connsiteY69" fmla="*/ 14728 h 8937050"/>
              <a:gd name="connsiteX70" fmla="*/ 1670845 w 8438693"/>
              <a:gd name="connsiteY70" fmla="*/ 8034 h 8937050"/>
              <a:gd name="connsiteX71" fmla="*/ 1520898 w 8438693"/>
              <a:gd name="connsiteY71" fmla="*/ 0 h 8937050"/>
              <a:gd name="connsiteX72" fmla="*/ 1399065 w 8438693"/>
              <a:gd name="connsiteY72" fmla="*/ 1 h 8937050"/>
              <a:gd name="connsiteX0" fmla="*/ 975999 w 8438693"/>
              <a:gd name="connsiteY0" fmla="*/ 543561 h 8937050"/>
              <a:gd name="connsiteX1" fmla="*/ 1077749 w 8438693"/>
              <a:gd name="connsiteY1" fmla="*/ 595774 h 8937050"/>
              <a:gd name="connsiteX2" fmla="*/ 1179500 w 8438693"/>
              <a:gd name="connsiteY2" fmla="*/ 652005 h 8937050"/>
              <a:gd name="connsiteX3" fmla="*/ 1278572 w 8438693"/>
              <a:gd name="connsiteY3" fmla="*/ 708234 h 8937050"/>
              <a:gd name="connsiteX4" fmla="*/ 1391032 w 8438693"/>
              <a:gd name="connsiteY4" fmla="*/ 775175 h 8937050"/>
              <a:gd name="connsiteX5" fmla="*/ 1519559 w 8438693"/>
              <a:gd name="connsiteY5" fmla="*/ 854165 h 8937050"/>
              <a:gd name="connsiteX6" fmla="*/ 1641391 w 8438693"/>
              <a:gd name="connsiteY6" fmla="*/ 937173 h 8937050"/>
              <a:gd name="connsiteX7" fmla="*/ 1749835 w 8438693"/>
              <a:gd name="connsiteY7" fmla="*/ 1017501 h 8937050"/>
              <a:gd name="connsiteX8" fmla="*/ 1860957 w 8438693"/>
              <a:gd name="connsiteY8" fmla="*/ 1097831 h 8937050"/>
              <a:gd name="connsiteX9" fmla="*/ 1956013 w 8438693"/>
              <a:gd name="connsiteY9" fmla="*/ 1171465 h 8937050"/>
              <a:gd name="connsiteX10" fmla="*/ 2421993 w 8438693"/>
              <a:gd name="connsiteY10" fmla="*/ 1576207 h 8937050"/>
              <a:gd name="connsiteX11" fmla="*/ 3511452 w 8438693"/>
              <a:gd name="connsiteY11" fmla="*/ 2558739 h 8937050"/>
              <a:gd name="connsiteX12" fmla="*/ 5641126 w 8438693"/>
              <a:gd name="connsiteY12" fmla="*/ 4468912 h 8937050"/>
              <a:gd name="connsiteX13" fmla="*/ 3545725 w 8438693"/>
              <a:gd name="connsiteY13" fmla="*/ 6340168 h 8937050"/>
              <a:gd name="connsiteX14" fmla="*/ 2927271 w 8438693"/>
              <a:gd name="connsiteY14" fmla="*/ 6903859 h 8937050"/>
              <a:gd name="connsiteX15" fmla="*/ 2105816 w 8438693"/>
              <a:gd name="connsiteY15" fmla="*/ 7639583 h 8937050"/>
              <a:gd name="connsiteX16" fmla="*/ 1786470 w 8438693"/>
              <a:gd name="connsiteY16" fmla="*/ 7890232 h 8937050"/>
              <a:gd name="connsiteX17" fmla="*/ 1411114 w 8438693"/>
              <a:gd name="connsiteY17" fmla="*/ 8144024 h 8937050"/>
              <a:gd name="connsiteX18" fmla="*/ 1271877 w 8438693"/>
              <a:gd name="connsiteY18" fmla="*/ 8229708 h 8937050"/>
              <a:gd name="connsiteX19" fmla="*/ 1127284 w 8438693"/>
              <a:gd name="connsiteY19" fmla="*/ 8304682 h 8937050"/>
              <a:gd name="connsiteX20" fmla="*/ 1006791 w 8438693"/>
              <a:gd name="connsiteY20" fmla="*/ 8370285 h 8937050"/>
              <a:gd name="connsiteX21" fmla="*/ 874249 w 8438693"/>
              <a:gd name="connsiteY21" fmla="*/ 8435886 h 8937050"/>
              <a:gd name="connsiteX22" fmla="*/ 728317 w 8438693"/>
              <a:gd name="connsiteY22" fmla="*/ 8506843 h 8937050"/>
              <a:gd name="connsiteX23" fmla="*/ 567659 w 8438693"/>
              <a:gd name="connsiteY23" fmla="*/ 8571107 h 8937050"/>
              <a:gd name="connsiteX24" fmla="*/ 366836 w 8438693"/>
              <a:gd name="connsiteY24" fmla="*/ 8647419 h 8937050"/>
              <a:gd name="connsiteX25" fmla="*/ 180740 w 8438693"/>
              <a:gd name="connsiteY25" fmla="*/ 8702310 h 8937050"/>
              <a:gd name="connsiteX26" fmla="*/ 0 w 8438693"/>
              <a:gd name="connsiteY26" fmla="*/ 8750507 h 8937050"/>
              <a:gd name="connsiteX27" fmla="*/ 204840 w 8438693"/>
              <a:gd name="connsiteY27" fmla="*/ 8804061 h 8937050"/>
              <a:gd name="connsiteX28" fmla="*/ 385580 w 8438693"/>
              <a:gd name="connsiteY28" fmla="*/ 8838871 h 8937050"/>
              <a:gd name="connsiteX29" fmla="*/ 558287 w 8438693"/>
              <a:gd name="connsiteY29" fmla="*/ 8871001 h 8937050"/>
              <a:gd name="connsiteX30" fmla="*/ 744384 w 8438693"/>
              <a:gd name="connsiteY30" fmla="*/ 8896439 h 8937050"/>
              <a:gd name="connsiteX31" fmla="*/ 950562 w 8438693"/>
              <a:gd name="connsiteY31" fmla="*/ 8915182 h 8937050"/>
              <a:gd name="connsiteX32" fmla="*/ 1184853 w 8438693"/>
              <a:gd name="connsiteY32" fmla="*/ 8931248 h 8937050"/>
              <a:gd name="connsiteX33" fmla="*/ 1397279 w 8438693"/>
              <a:gd name="connsiteY33" fmla="*/ 8937050 h 8937050"/>
              <a:gd name="connsiteX34" fmla="*/ 1609260 w 8438693"/>
              <a:gd name="connsiteY34" fmla="*/ 8927232 h 8937050"/>
              <a:gd name="connsiteX35" fmla="*/ 1804726 w 8438693"/>
              <a:gd name="connsiteY35" fmla="*/ 8916521 h 8937050"/>
              <a:gd name="connsiteX36" fmla="*/ 2010904 w 8438693"/>
              <a:gd name="connsiteY36" fmla="*/ 8899117 h 8937050"/>
              <a:gd name="connsiteX37" fmla="*/ 2202355 w 8438693"/>
              <a:gd name="connsiteY37" fmla="*/ 8869663 h 8937050"/>
              <a:gd name="connsiteX38" fmla="*/ 2401839 w 8438693"/>
              <a:gd name="connsiteY38" fmla="*/ 8840208 h 8937050"/>
              <a:gd name="connsiteX39" fmla="*/ 2585257 w 8438693"/>
              <a:gd name="connsiteY39" fmla="*/ 8804061 h 8937050"/>
              <a:gd name="connsiteX40" fmla="*/ 2761982 w 8438693"/>
              <a:gd name="connsiteY40" fmla="*/ 8758541 h 8937050"/>
              <a:gd name="connsiteX41" fmla="*/ 2915945 w 8438693"/>
              <a:gd name="connsiteY41" fmla="*/ 8714360 h 8937050"/>
              <a:gd name="connsiteX42" fmla="*/ 3063215 w 8438693"/>
              <a:gd name="connsiteY42" fmla="*/ 8670179 h 8937050"/>
              <a:gd name="connsiteX43" fmla="*/ 3455639 w 8438693"/>
              <a:gd name="connsiteY43" fmla="*/ 8524807 h 8937050"/>
              <a:gd name="connsiteX44" fmla="*/ 3620164 w 8438693"/>
              <a:gd name="connsiteY44" fmla="*/ 8454629 h 8937050"/>
              <a:gd name="connsiteX45" fmla="*/ 3795548 w 8438693"/>
              <a:gd name="connsiteY45" fmla="*/ 8371624 h 8937050"/>
              <a:gd name="connsiteX46" fmla="*/ 3950851 w 8438693"/>
              <a:gd name="connsiteY46" fmla="*/ 8287278 h 8937050"/>
              <a:gd name="connsiteX47" fmla="*/ 4282469 w 8438693"/>
              <a:gd name="connsiteY47" fmla="*/ 8095232 h 8937050"/>
              <a:gd name="connsiteX48" fmla="*/ 4565963 w 8438693"/>
              <a:gd name="connsiteY48" fmla="*/ 7905611 h 8937050"/>
              <a:gd name="connsiteX49" fmla="*/ 4912038 w 8438693"/>
              <a:gd name="connsiteY49" fmla="*/ 7624796 h 8937050"/>
              <a:gd name="connsiteX50" fmla="*/ 5222445 w 8438693"/>
              <a:gd name="connsiteY50" fmla="*/ 7360943 h 8937050"/>
              <a:gd name="connsiteX51" fmla="*/ 8438693 w 8438693"/>
              <a:gd name="connsiteY51" fmla="*/ 4469684 h 8937050"/>
              <a:gd name="connsiteX52" fmla="*/ 5283172 w 8438693"/>
              <a:gd name="connsiteY52" fmla="*/ 1629824 h 8937050"/>
              <a:gd name="connsiteX53" fmla="*/ 4807263 w 8438693"/>
              <a:gd name="connsiteY53" fmla="*/ 1208120 h 8937050"/>
              <a:gd name="connsiteX54" fmla="*/ 4570722 w 8438693"/>
              <a:gd name="connsiteY54" fmla="*/ 1036243 h 8937050"/>
              <a:gd name="connsiteX55" fmla="*/ 4339486 w 8438693"/>
              <a:gd name="connsiteY55" fmla="*/ 875041 h 8937050"/>
              <a:gd name="connsiteX56" fmla="*/ 4185144 w 8438693"/>
              <a:gd name="connsiteY56" fmla="*/ 776514 h 8937050"/>
              <a:gd name="connsiteX57" fmla="*/ 3986998 w 8438693"/>
              <a:gd name="connsiteY57" fmla="*/ 662714 h 8937050"/>
              <a:gd name="connsiteX58" fmla="*/ 3819646 w 8438693"/>
              <a:gd name="connsiteY58" fmla="*/ 570336 h 8937050"/>
              <a:gd name="connsiteX59" fmla="*/ 3658171 w 8438693"/>
              <a:gd name="connsiteY59" fmla="*/ 490576 h 8937050"/>
              <a:gd name="connsiteX60" fmla="*/ 3419340 w 8438693"/>
              <a:gd name="connsiteY60" fmla="*/ 393612 h 8937050"/>
              <a:gd name="connsiteX61" fmla="*/ 3186386 w 8438693"/>
              <a:gd name="connsiteY61" fmla="*/ 299895 h 8937050"/>
              <a:gd name="connsiteX62" fmla="*/ 2953432 w 8438693"/>
              <a:gd name="connsiteY62" fmla="*/ 224921 h 8937050"/>
              <a:gd name="connsiteX63" fmla="*/ 2770014 w 8438693"/>
              <a:gd name="connsiteY63" fmla="*/ 172707 h 8937050"/>
              <a:gd name="connsiteX64" fmla="*/ 2578563 w 8438693"/>
              <a:gd name="connsiteY64" fmla="*/ 127188 h 8937050"/>
              <a:gd name="connsiteX65" fmla="*/ 2423331 w 8438693"/>
              <a:gd name="connsiteY65" fmla="*/ 95476 h 8937050"/>
              <a:gd name="connsiteX66" fmla="*/ 2205033 w 8438693"/>
              <a:gd name="connsiteY66" fmla="*/ 57570 h 8937050"/>
              <a:gd name="connsiteX67" fmla="*/ 2010905 w 8438693"/>
              <a:gd name="connsiteY67" fmla="*/ 33471 h 8937050"/>
              <a:gd name="connsiteX68" fmla="*/ 1819455 w 8438693"/>
              <a:gd name="connsiteY68" fmla="*/ 14728 h 8937050"/>
              <a:gd name="connsiteX69" fmla="*/ 1670845 w 8438693"/>
              <a:gd name="connsiteY69" fmla="*/ 8034 h 8937050"/>
              <a:gd name="connsiteX70" fmla="*/ 1520898 w 8438693"/>
              <a:gd name="connsiteY70" fmla="*/ 0 h 8937050"/>
              <a:gd name="connsiteX71" fmla="*/ 1399065 w 8438693"/>
              <a:gd name="connsiteY71" fmla="*/ 1 h 8937050"/>
              <a:gd name="connsiteX0" fmla="*/ 1077749 w 8438693"/>
              <a:gd name="connsiteY0" fmla="*/ 595774 h 8937050"/>
              <a:gd name="connsiteX1" fmla="*/ 1179500 w 8438693"/>
              <a:gd name="connsiteY1" fmla="*/ 652005 h 8937050"/>
              <a:gd name="connsiteX2" fmla="*/ 1278572 w 8438693"/>
              <a:gd name="connsiteY2" fmla="*/ 708234 h 8937050"/>
              <a:gd name="connsiteX3" fmla="*/ 1391032 w 8438693"/>
              <a:gd name="connsiteY3" fmla="*/ 775175 h 8937050"/>
              <a:gd name="connsiteX4" fmla="*/ 1519559 w 8438693"/>
              <a:gd name="connsiteY4" fmla="*/ 854165 h 8937050"/>
              <a:gd name="connsiteX5" fmla="*/ 1641391 w 8438693"/>
              <a:gd name="connsiteY5" fmla="*/ 937173 h 8937050"/>
              <a:gd name="connsiteX6" fmla="*/ 1749835 w 8438693"/>
              <a:gd name="connsiteY6" fmla="*/ 1017501 h 8937050"/>
              <a:gd name="connsiteX7" fmla="*/ 1860957 w 8438693"/>
              <a:gd name="connsiteY7" fmla="*/ 1097831 h 8937050"/>
              <a:gd name="connsiteX8" fmla="*/ 1956013 w 8438693"/>
              <a:gd name="connsiteY8" fmla="*/ 1171465 h 8937050"/>
              <a:gd name="connsiteX9" fmla="*/ 2421993 w 8438693"/>
              <a:gd name="connsiteY9" fmla="*/ 1576207 h 8937050"/>
              <a:gd name="connsiteX10" fmla="*/ 3511452 w 8438693"/>
              <a:gd name="connsiteY10" fmla="*/ 2558739 h 8937050"/>
              <a:gd name="connsiteX11" fmla="*/ 5641126 w 8438693"/>
              <a:gd name="connsiteY11" fmla="*/ 4468912 h 8937050"/>
              <a:gd name="connsiteX12" fmla="*/ 3545725 w 8438693"/>
              <a:gd name="connsiteY12" fmla="*/ 6340168 h 8937050"/>
              <a:gd name="connsiteX13" fmla="*/ 2927271 w 8438693"/>
              <a:gd name="connsiteY13" fmla="*/ 6903859 h 8937050"/>
              <a:gd name="connsiteX14" fmla="*/ 2105816 w 8438693"/>
              <a:gd name="connsiteY14" fmla="*/ 7639583 h 8937050"/>
              <a:gd name="connsiteX15" fmla="*/ 1786470 w 8438693"/>
              <a:gd name="connsiteY15" fmla="*/ 7890232 h 8937050"/>
              <a:gd name="connsiteX16" fmla="*/ 1411114 w 8438693"/>
              <a:gd name="connsiteY16" fmla="*/ 8144024 h 8937050"/>
              <a:gd name="connsiteX17" fmla="*/ 1271877 w 8438693"/>
              <a:gd name="connsiteY17" fmla="*/ 8229708 h 8937050"/>
              <a:gd name="connsiteX18" fmla="*/ 1127284 w 8438693"/>
              <a:gd name="connsiteY18" fmla="*/ 8304682 h 8937050"/>
              <a:gd name="connsiteX19" fmla="*/ 1006791 w 8438693"/>
              <a:gd name="connsiteY19" fmla="*/ 8370285 h 8937050"/>
              <a:gd name="connsiteX20" fmla="*/ 874249 w 8438693"/>
              <a:gd name="connsiteY20" fmla="*/ 8435886 h 8937050"/>
              <a:gd name="connsiteX21" fmla="*/ 728317 w 8438693"/>
              <a:gd name="connsiteY21" fmla="*/ 8506843 h 8937050"/>
              <a:gd name="connsiteX22" fmla="*/ 567659 w 8438693"/>
              <a:gd name="connsiteY22" fmla="*/ 8571107 h 8937050"/>
              <a:gd name="connsiteX23" fmla="*/ 366836 w 8438693"/>
              <a:gd name="connsiteY23" fmla="*/ 8647419 h 8937050"/>
              <a:gd name="connsiteX24" fmla="*/ 180740 w 8438693"/>
              <a:gd name="connsiteY24" fmla="*/ 8702310 h 8937050"/>
              <a:gd name="connsiteX25" fmla="*/ 0 w 8438693"/>
              <a:gd name="connsiteY25" fmla="*/ 8750507 h 8937050"/>
              <a:gd name="connsiteX26" fmla="*/ 204840 w 8438693"/>
              <a:gd name="connsiteY26" fmla="*/ 8804061 h 8937050"/>
              <a:gd name="connsiteX27" fmla="*/ 385580 w 8438693"/>
              <a:gd name="connsiteY27" fmla="*/ 8838871 h 8937050"/>
              <a:gd name="connsiteX28" fmla="*/ 558287 w 8438693"/>
              <a:gd name="connsiteY28" fmla="*/ 8871001 h 8937050"/>
              <a:gd name="connsiteX29" fmla="*/ 744384 w 8438693"/>
              <a:gd name="connsiteY29" fmla="*/ 8896439 h 8937050"/>
              <a:gd name="connsiteX30" fmla="*/ 950562 w 8438693"/>
              <a:gd name="connsiteY30" fmla="*/ 8915182 h 8937050"/>
              <a:gd name="connsiteX31" fmla="*/ 1184853 w 8438693"/>
              <a:gd name="connsiteY31" fmla="*/ 8931248 h 8937050"/>
              <a:gd name="connsiteX32" fmla="*/ 1397279 w 8438693"/>
              <a:gd name="connsiteY32" fmla="*/ 8937050 h 8937050"/>
              <a:gd name="connsiteX33" fmla="*/ 1609260 w 8438693"/>
              <a:gd name="connsiteY33" fmla="*/ 8927232 h 8937050"/>
              <a:gd name="connsiteX34" fmla="*/ 1804726 w 8438693"/>
              <a:gd name="connsiteY34" fmla="*/ 8916521 h 8937050"/>
              <a:gd name="connsiteX35" fmla="*/ 2010904 w 8438693"/>
              <a:gd name="connsiteY35" fmla="*/ 8899117 h 8937050"/>
              <a:gd name="connsiteX36" fmla="*/ 2202355 w 8438693"/>
              <a:gd name="connsiteY36" fmla="*/ 8869663 h 8937050"/>
              <a:gd name="connsiteX37" fmla="*/ 2401839 w 8438693"/>
              <a:gd name="connsiteY37" fmla="*/ 8840208 h 8937050"/>
              <a:gd name="connsiteX38" fmla="*/ 2585257 w 8438693"/>
              <a:gd name="connsiteY38" fmla="*/ 8804061 h 8937050"/>
              <a:gd name="connsiteX39" fmla="*/ 2761982 w 8438693"/>
              <a:gd name="connsiteY39" fmla="*/ 8758541 h 8937050"/>
              <a:gd name="connsiteX40" fmla="*/ 2915945 w 8438693"/>
              <a:gd name="connsiteY40" fmla="*/ 8714360 h 8937050"/>
              <a:gd name="connsiteX41" fmla="*/ 3063215 w 8438693"/>
              <a:gd name="connsiteY41" fmla="*/ 8670179 h 8937050"/>
              <a:gd name="connsiteX42" fmla="*/ 3455639 w 8438693"/>
              <a:gd name="connsiteY42" fmla="*/ 8524807 h 8937050"/>
              <a:gd name="connsiteX43" fmla="*/ 3620164 w 8438693"/>
              <a:gd name="connsiteY43" fmla="*/ 8454629 h 8937050"/>
              <a:gd name="connsiteX44" fmla="*/ 3795548 w 8438693"/>
              <a:gd name="connsiteY44" fmla="*/ 8371624 h 8937050"/>
              <a:gd name="connsiteX45" fmla="*/ 3950851 w 8438693"/>
              <a:gd name="connsiteY45" fmla="*/ 8287278 h 8937050"/>
              <a:gd name="connsiteX46" fmla="*/ 4282469 w 8438693"/>
              <a:gd name="connsiteY46" fmla="*/ 8095232 h 8937050"/>
              <a:gd name="connsiteX47" fmla="*/ 4565963 w 8438693"/>
              <a:gd name="connsiteY47" fmla="*/ 7905611 h 8937050"/>
              <a:gd name="connsiteX48" fmla="*/ 4912038 w 8438693"/>
              <a:gd name="connsiteY48" fmla="*/ 7624796 h 8937050"/>
              <a:gd name="connsiteX49" fmla="*/ 5222445 w 8438693"/>
              <a:gd name="connsiteY49" fmla="*/ 7360943 h 8937050"/>
              <a:gd name="connsiteX50" fmla="*/ 8438693 w 8438693"/>
              <a:gd name="connsiteY50" fmla="*/ 4469684 h 8937050"/>
              <a:gd name="connsiteX51" fmla="*/ 5283172 w 8438693"/>
              <a:gd name="connsiteY51" fmla="*/ 1629824 h 8937050"/>
              <a:gd name="connsiteX52" fmla="*/ 4807263 w 8438693"/>
              <a:gd name="connsiteY52" fmla="*/ 1208120 h 8937050"/>
              <a:gd name="connsiteX53" fmla="*/ 4570722 w 8438693"/>
              <a:gd name="connsiteY53" fmla="*/ 1036243 h 8937050"/>
              <a:gd name="connsiteX54" fmla="*/ 4339486 w 8438693"/>
              <a:gd name="connsiteY54" fmla="*/ 875041 h 8937050"/>
              <a:gd name="connsiteX55" fmla="*/ 4185144 w 8438693"/>
              <a:gd name="connsiteY55" fmla="*/ 776514 h 8937050"/>
              <a:gd name="connsiteX56" fmla="*/ 3986998 w 8438693"/>
              <a:gd name="connsiteY56" fmla="*/ 662714 h 8937050"/>
              <a:gd name="connsiteX57" fmla="*/ 3819646 w 8438693"/>
              <a:gd name="connsiteY57" fmla="*/ 570336 h 8937050"/>
              <a:gd name="connsiteX58" fmla="*/ 3658171 w 8438693"/>
              <a:gd name="connsiteY58" fmla="*/ 490576 h 8937050"/>
              <a:gd name="connsiteX59" fmla="*/ 3419340 w 8438693"/>
              <a:gd name="connsiteY59" fmla="*/ 393612 h 8937050"/>
              <a:gd name="connsiteX60" fmla="*/ 3186386 w 8438693"/>
              <a:gd name="connsiteY60" fmla="*/ 299895 h 8937050"/>
              <a:gd name="connsiteX61" fmla="*/ 2953432 w 8438693"/>
              <a:gd name="connsiteY61" fmla="*/ 224921 h 8937050"/>
              <a:gd name="connsiteX62" fmla="*/ 2770014 w 8438693"/>
              <a:gd name="connsiteY62" fmla="*/ 172707 h 8937050"/>
              <a:gd name="connsiteX63" fmla="*/ 2578563 w 8438693"/>
              <a:gd name="connsiteY63" fmla="*/ 127188 h 8937050"/>
              <a:gd name="connsiteX64" fmla="*/ 2423331 w 8438693"/>
              <a:gd name="connsiteY64" fmla="*/ 95476 h 8937050"/>
              <a:gd name="connsiteX65" fmla="*/ 2205033 w 8438693"/>
              <a:gd name="connsiteY65" fmla="*/ 57570 h 8937050"/>
              <a:gd name="connsiteX66" fmla="*/ 2010905 w 8438693"/>
              <a:gd name="connsiteY66" fmla="*/ 33471 h 8937050"/>
              <a:gd name="connsiteX67" fmla="*/ 1819455 w 8438693"/>
              <a:gd name="connsiteY67" fmla="*/ 14728 h 8937050"/>
              <a:gd name="connsiteX68" fmla="*/ 1670845 w 8438693"/>
              <a:gd name="connsiteY68" fmla="*/ 8034 h 8937050"/>
              <a:gd name="connsiteX69" fmla="*/ 1520898 w 8438693"/>
              <a:gd name="connsiteY69" fmla="*/ 0 h 8937050"/>
              <a:gd name="connsiteX70" fmla="*/ 1399065 w 8438693"/>
              <a:gd name="connsiteY70" fmla="*/ 1 h 8937050"/>
              <a:gd name="connsiteX0" fmla="*/ 1179500 w 8438693"/>
              <a:gd name="connsiteY0" fmla="*/ 652005 h 8937050"/>
              <a:gd name="connsiteX1" fmla="*/ 1278572 w 8438693"/>
              <a:gd name="connsiteY1" fmla="*/ 708234 h 8937050"/>
              <a:gd name="connsiteX2" fmla="*/ 1391032 w 8438693"/>
              <a:gd name="connsiteY2" fmla="*/ 775175 h 8937050"/>
              <a:gd name="connsiteX3" fmla="*/ 1519559 w 8438693"/>
              <a:gd name="connsiteY3" fmla="*/ 854165 h 8937050"/>
              <a:gd name="connsiteX4" fmla="*/ 1641391 w 8438693"/>
              <a:gd name="connsiteY4" fmla="*/ 937173 h 8937050"/>
              <a:gd name="connsiteX5" fmla="*/ 1749835 w 8438693"/>
              <a:gd name="connsiteY5" fmla="*/ 1017501 h 8937050"/>
              <a:gd name="connsiteX6" fmla="*/ 1860957 w 8438693"/>
              <a:gd name="connsiteY6" fmla="*/ 1097831 h 8937050"/>
              <a:gd name="connsiteX7" fmla="*/ 1956013 w 8438693"/>
              <a:gd name="connsiteY7" fmla="*/ 1171465 h 8937050"/>
              <a:gd name="connsiteX8" fmla="*/ 2421993 w 8438693"/>
              <a:gd name="connsiteY8" fmla="*/ 1576207 h 8937050"/>
              <a:gd name="connsiteX9" fmla="*/ 3511452 w 8438693"/>
              <a:gd name="connsiteY9" fmla="*/ 2558739 h 8937050"/>
              <a:gd name="connsiteX10" fmla="*/ 5641126 w 8438693"/>
              <a:gd name="connsiteY10" fmla="*/ 4468912 h 8937050"/>
              <a:gd name="connsiteX11" fmla="*/ 3545725 w 8438693"/>
              <a:gd name="connsiteY11" fmla="*/ 6340168 h 8937050"/>
              <a:gd name="connsiteX12" fmla="*/ 2927271 w 8438693"/>
              <a:gd name="connsiteY12" fmla="*/ 6903859 h 8937050"/>
              <a:gd name="connsiteX13" fmla="*/ 2105816 w 8438693"/>
              <a:gd name="connsiteY13" fmla="*/ 7639583 h 8937050"/>
              <a:gd name="connsiteX14" fmla="*/ 1786470 w 8438693"/>
              <a:gd name="connsiteY14" fmla="*/ 7890232 h 8937050"/>
              <a:gd name="connsiteX15" fmla="*/ 1411114 w 8438693"/>
              <a:gd name="connsiteY15" fmla="*/ 8144024 h 8937050"/>
              <a:gd name="connsiteX16" fmla="*/ 1271877 w 8438693"/>
              <a:gd name="connsiteY16" fmla="*/ 8229708 h 8937050"/>
              <a:gd name="connsiteX17" fmla="*/ 1127284 w 8438693"/>
              <a:gd name="connsiteY17" fmla="*/ 8304682 h 8937050"/>
              <a:gd name="connsiteX18" fmla="*/ 1006791 w 8438693"/>
              <a:gd name="connsiteY18" fmla="*/ 8370285 h 8937050"/>
              <a:gd name="connsiteX19" fmla="*/ 874249 w 8438693"/>
              <a:gd name="connsiteY19" fmla="*/ 8435886 h 8937050"/>
              <a:gd name="connsiteX20" fmla="*/ 728317 w 8438693"/>
              <a:gd name="connsiteY20" fmla="*/ 8506843 h 8937050"/>
              <a:gd name="connsiteX21" fmla="*/ 567659 w 8438693"/>
              <a:gd name="connsiteY21" fmla="*/ 8571107 h 8937050"/>
              <a:gd name="connsiteX22" fmla="*/ 366836 w 8438693"/>
              <a:gd name="connsiteY22" fmla="*/ 8647419 h 8937050"/>
              <a:gd name="connsiteX23" fmla="*/ 180740 w 8438693"/>
              <a:gd name="connsiteY23" fmla="*/ 8702310 h 8937050"/>
              <a:gd name="connsiteX24" fmla="*/ 0 w 8438693"/>
              <a:gd name="connsiteY24" fmla="*/ 8750507 h 8937050"/>
              <a:gd name="connsiteX25" fmla="*/ 204840 w 8438693"/>
              <a:gd name="connsiteY25" fmla="*/ 8804061 h 8937050"/>
              <a:gd name="connsiteX26" fmla="*/ 385580 w 8438693"/>
              <a:gd name="connsiteY26" fmla="*/ 8838871 h 8937050"/>
              <a:gd name="connsiteX27" fmla="*/ 558287 w 8438693"/>
              <a:gd name="connsiteY27" fmla="*/ 8871001 h 8937050"/>
              <a:gd name="connsiteX28" fmla="*/ 744384 w 8438693"/>
              <a:gd name="connsiteY28" fmla="*/ 8896439 h 8937050"/>
              <a:gd name="connsiteX29" fmla="*/ 950562 w 8438693"/>
              <a:gd name="connsiteY29" fmla="*/ 8915182 h 8937050"/>
              <a:gd name="connsiteX30" fmla="*/ 1184853 w 8438693"/>
              <a:gd name="connsiteY30" fmla="*/ 8931248 h 8937050"/>
              <a:gd name="connsiteX31" fmla="*/ 1397279 w 8438693"/>
              <a:gd name="connsiteY31" fmla="*/ 8937050 h 8937050"/>
              <a:gd name="connsiteX32" fmla="*/ 1609260 w 8438693"/>
              <a:gd name="connsiteY32" fmla="*/ 8927232 h 8937050"/>
              <a:gd name="connsiteX33" fmla="*/ 1804726 w 8438693"/>
              <a:gd name="connsiteY33" fmla="*/ 8916521 h 8937050"/>
              <a:gd name="connsiteX34" fmla="*/ 2010904 w 8438693"/>
              <a:gd name="connsiteY34" fmla="*/ 8899117 h 8937050"/>
              <a:gd name="connsiteX35" fmla="*/ 2202355 w 8438693"/>
              <a:gd name="connsiteY35" fmla="*/ 8869663 h 8937050"/>
              <a:gd name="connsiteX36" fmla="*/ 2401839 w 8438693"/>
              <a:gd name="connsiteY36" fmla="*/ 8840208 h 8937050"/>
              <a:gd name="connsiteX37" fmla="*/ 2585257 w 8438693"/>
              <a:gd name="connsiteY37" fmla="*/ 8804061 h 8937050"/>
              <a:gd name="connsiteX38" fmla="*/ 2761982 w 8438693"/>
              <a:gd name="connsiteY38" fmla="*/ 8758541 h 8937050"/>
              <a:gd name="connsiteX39" fmla="*/ 2915945 w 8438693"/>
              <a:gd name="connsiteY39" fmla="*/ 8714360 h 8937050"/>
              <a:gd name="connsiteX40" fmla="*/ 3063215 w 8438693"/>
              <a:gd name="connsiteY40" fmla="*/ 8670179 h 8937050"/>
              <a:gd name="connsiteX41" fmla="*/ 3455639 w 8438693"/>
              <a:gd name="connsiteY41" fmla="*/ 8524807 h 8937050"/>
              <a:gd name="connsiteX42" fmla="*/ 3620164 w 8438693"/>
              <a:gd name="connsiteY42" fmla="*/ 8454629 h 8937050"/>
              <a:gd name="connsiteX43" fmla="*/ 3795548 w 8438693"/>
              <a:gd name="connsiteY43" fmla="*/ 8371624 h 8937050"/>
              <a:gd name="connsiteX44" fmla="*/ 3950851 w 8438693"/>
              <a:gd name="connsiteY44" fmla="*/ 8287278 h 8937050"/>
              <a:gd name="connsiteX45" fmla="*/ 4282469 w 8438693"/>
              <a:gd name="connsiteY45" fmla="*/ 8095232 h 8937050"/>
              <a:gd name="connsiteX46" fmla="*/ 4565963 w 8438693"/>
              <a:gd name="connsiteY46" fmla="*/ 7905611 h 8937050"/>
              <a:gd name="connsiteX47" fmla="*/ 4912038 w 8438693"/>
              <a:gd name="connsiteY47" fmla="*/ 7624796 h 8937050"/>
              <a:gd name="connsiteX48" fmla="*/ 5222445 w 8438693"/>
              <a:gd name="connsiteY48" fmla="*/ 7360943 h 8937050"/>
              <a:gd name="connsiteX49" fmla="*/ 8438693 w 8438693"/>
              <a:gd name="connsiteY49" fmla="*/ 4469684 h 8937050"/>
              <a:gd name="connsiteX50" fmla="*/ 5283172 w 8438693"/>
              <a:gd name="connsiteY50" fmla="*/ 1629824 h 8937050"/>
              <a:gd name="connsiteX51" fmla="*/ 4807263 w 8438693"/>
              <a:gd name="connsiteY51" fmla="*/ 1208120 h 8937050"/>
              <a:gd name="connsiteX52" fmla="*/ 4570722 w 8438693"/>
              <a:gd name="connsiteY52" fmla="*/ 1036243 h 8937050"/>
              <a:gd name="connsiteX53" fmla="*/ 4339486 w 8438693"/>
              <a:gd name="connsiteY53" fmla="*/ 875041 h 8937050"/>
              <a:gd name="connsiteX54" fmla="*/ 4185144 w 8438693"/>
              <a:gd name="connsiteY54" fmla="*/ 776514 h 8937050"/>
              <a:gd name="connsiteX55" fmla="*/ 3986998 w 8438693"/>
              <a:gd name="connsiteY55" fmla="*/ 662714 h 8937050"/>
              <a:gd name="connsiteX56" fmla="*/ 3819646 w 8438693"/>
              <a:gd name="connsiteY56" fmla="*/ 570336 h 8937050"/>
              <a:gd name="connsiteX57" fmla="*/ 3658171 w 8438693"/>
              <a:gd name="connsiteY57" fmla="*/ 490576 h 8937050"/>
              <a:gd name="connsiteX58" fmla="*/ 3419340 w 8438693"/>
              <a:gd name="connsiteY58" fmla="*/ 393612 h 8937050"/>
              <a:gd name="connsiteX59" fmla="*/ 3186386 w 8438693"/>
              <a:gd name="connsiteY59" fmla="*/ 299895 h 8937050"/>
              <a:gd name="connsiteX60" fmla="*/ 2953432 w 8438693"/>
              <a:gd name="connsiteY60" fmla="*/ 224921 h 8937050"/>
              <a:gd name="connsiteX61" fmla="*/ 2770014 w 8438693"/>
              <a:gd name="connsiteY61" fmla="*/ 172707 h 8937050"/>
              <a:gd name="connsiteX62" fmla="*/ 2578563 w 8438693"/>
              <a:gd name="connsiteY62" fmla="*/ 127188 h 8937050"/>
              <a:gd name="connsiteX63" fmla="*/ 2423331 w 8438693"/>
              <a:gd name="connsiteY63" fmla="*/ 95476 h 8937050"/>
              <a:gd name="connsiteX64" fmla="*/ 2205033 w 8438693"/>
              <a:gd name="connsiteY64" fmla="*/ 57570 h 8937050"/>
              <a:gd name="connsiteX65" fmla="*/ 2010905 w 8438693"/>
              <a:gd name="connsiteY65" fmla="*/ 33471 h 8937050"/>
              <a:gd name="connsiteX66" fmla="*/ 1819455 w 8438693"/>
              <a:gd name="connsiteY66" fmla="*/ 14728 h 8937050"/>
              <a:gd name="connsiteX67" fmla="*/ 1670845 w 8438693"/>
              <a:gd name="connsiteY67" fmla="*/ 8034 h 8937050"/>
              <a:gd name="connsiteX68" fmla="*/ 1520898 w 8438693"/>
              <a:gd name="connsiteY68" fmla="*/ 0 h 8937050"/>
              <a:gd name="connsiteX69" fmla="*/ 1399065 w 8438693"/>
              <a:gd name="connsiteY69" fmla="*/ 1 h 8937050"/>
              <a:gd name="connsiteX0" fmla="*/ 1278572 w 8438693"/>
              <a:gd name="connsiteY0" fmla="*/ 708234 h 8937050"/>
              <a:gd name="connsiteX1" fmla="*/ 1391032 w 8438693"/>
              <a:gd name="connsiteY1" fmla="*/ 775175 h 8937050"/>
              <a:gd name="connsiteX2" fmla="*/ 1519559 w 8438693"/>
              <a:gd name="connsiteY2" fmla="*/ 854165 h 8937050"/>
              <a:gd name="connsiteX3" fmla="*/ 1641391 w 8438693"/>
              <a:gd name="connsiteY3" fmla="*/ 937173 h 8937050"/>
              <a:gd name="connsiteX4" fmla="*/ 1749835 w 8438693"/>
              <a:gd name="connsiteY4" fmla="*/ 1017501 h 8937050"/>
              <a:gd name="connsiteX5" fmla="*/ 1860957 w 8438693"/>
              <a:gd name="connsiteY5" fmla="*/ 1097831 h 8937050"/>
              <a:gd name="connsiteX6" fmla="*/ 1956013 w 8438693"/>
              <a:gd name="connsiteY6" fmla="*/ 1171465 h 8937050"/>
              <a:gd name="connsiteX7" fmla="*/ 2421993 w 8438693"/>
              <a:gd name="connsiteY7" fmla="*/ 1576207 h 8937050"/>
              <a:gd name="connsiteX8" fmla="*/ 3511452 w 8438693"/>
              <a:gd name="connsiteY8" fmla="*/ 2558739 h 8937050"/>
              <a:gd name="connsiteX9" fmla="*/ 5641126 w 8438693"/>
              <a:gd name="connsiteY9" fmla="*/ 4468912 h 8937050"/>
              <a:gd name="connsiteX10" fmla="*/ 3545725 w 8438693"/>
              <a:gd name="connsiteY10" fmla="*/ 6340168 h 8937050"/>
              <a:gd name="connsiteX11" fmla="*/ 2927271 w 8438693"/>
              <a:gd name="connsiteY11" fmla="*/ 6903859 h 8937050"/>
              <a:gd name="connsiteX12" fmla="*/ 2105816 w 8438693"/>
              <a:gd name="connsiteY12" fmla="*/ 7639583 h 8937050"/>
              <a:gd name="connsiteX13" fmla="*/ 1786470 w 8438693"/>
              <a:gd name="connsiteY13" fmla="*/ 7890232 h 8937050"/>
              <a:gd name="connsiteX14" fmla="*/ 1411114 w 8438693"/>
              <a:gd name="connsiteY14" fmla="*/ 8144024 h 8937050"/>
              <a:gd name="connsiteX15" fmla="*/ 1271877 w 8438693"/>
              <a:gd name="connsiteY15" fmla="*/ 8229708 h 8937050"/>
              <a:gd name="connsiteX16" fmla="*/ 1127284 w 8438693"/>
              <a:gd name="connsiteY16" fmla="*/ 8304682 h 8937050"/>
              <a:gd name="connsiteX17" fmla="*/ 1006791 w 8438693"/>
              <a:gd name="connsiteY17" fmla="*/ 8370285 h 8937050"/>
              <a:gd name="connsiteX18" fmla="*/ 874249 w 8438693"/>
              <a:gd name="connsiteY18" fmla="*/ 8435886 h 8937050"/>
              <a:gd name="connsiteX19" fmla="*/ 728317 w 8438693"/>
              <a:gd name="connsiteY19" fmla="*/ 8506843 h 8937050"/>
              <a:gd name="connsiteX20" fmla="*/ 567659 w 8438693"/>
              <a:gd name="connsiteY20" fmla="*/ 8571107 h 8937050"/>
              <a:gd name="connsiteX21" fmla="*/ 366836 w 8438693"/>
              <a:gd name="connsiteY21" fmla="*/ 8647419 h 8937050"/>
              <a:gd name="connsiteX22" fmla="*/ 180740 w 8438693"/>
              <a:gd name="connsiteY22" fmla="*/ 8702310 h 8937050"/>
              <a:gd name="connsiteX23" fmla="*/ 0 w 8438693"/>
              <a:gd name="connsiteY23" fmla="*/ 8750507 h 8937050"/>
              <a:gd name="connsiteX24" fmla="*/ 204840 w 8438693"/>
              <a:gd name="connsiteY24" fmla="*/ 8804061 h 8937050"/>
              <a:gd name="connsiteX25" fmla="*/ 385580 w 8438693"/>
              <a:gd name="connsiteY25" fmla="*/ 8838871 h 8937050"/>
              <a:gd name="connsiteX26" fmla="*/ 558287 w 8438693"/>
              <a:gd name="connsiteY26" fmla="*/ 8871001 h 8937050"/>
              <a:gd name="connsiteX27" fmla="*/ 744384 w 8438693"/>
              <a:gd name="connsiteY27" fmla="*/ 8896439 h 8937050"/>
              <a:gd name="connsiteX28" fmla="*/ 950562 w 8438693"/>
              <a:gd name="connsiteY28" fmla="*/ 8915182 h 8937050"/>
              <a:gd name="connsiteX29" fmla="*/ 1184853 w 8438693"/>
              <a:gd name="connsiteY29" fmla="*/ 8931248 h 8937050"/>
              <a:gd name="connsiteX30" fmla="*/ 1397279 w 8438693"/>
              <a:gd name="connsiteY30" fmla="*/ 8937050 h 8937050"/>
              <a:gd name="connsiteX31" fmla="*/ 1609260 w 8438693"/>
              <a:gd name="connsiteY31" fmla="*/ 8927232 h 8937050"/>
              <a:gd name="connsiteX32" fmla="*/ 1804726 w 8438693"/>
              <a:gd name="connsiteY32" fmla="*/ 8916521 h 8937050"/>
              <a:gd name="connsiteX33" fmla="*/ 2010904 w 8438693"/>
              <a:gd name="connsiteY33" fmla="*/ 8899117 h 8937050"/>
              <a:gd name="connsiteX34" fmla="*/ 2202355 w 8438693"/>
              <a:gd name="connsiteY34" fmla="*/ 8869663 h 8937050"/>
              <a:gd name="connsiteX35" fmla="*/ 2401839 w 8438693"/>
              <a:gd name="connsiteY35" fmla="*/ 8840208 h 8937050"/>
              <a:gd name="connsiteX36" fmla="*/ 2585257 w 8438693"/>
              <a:gd name="connsiteY36" fmla="*/ 8804061 h 8937050"/>
              <a:gd name="connsiteX37" fmla="*/ 2761982 w 8438693"/>
              <a:gd name="connsiteY37" fmla="*/ 8758541 h 8937050"/>
              <a:gd name="connsiteX38" fmla="*/ 2915945 w 8438693"/>
              <a:gd name="connsiteY38" fmla="*/ 8714360 h 8937050"/>
              <a:gd name="connsiteX39" fmla="*/ 3063215 w 8438693"/>
              <a:gd name="connsiteY39" fmla="*/ 8670179 h 8937050"/>
              <a:gd name="connsiteX40" fmla="*/ 3455639 w 8438693"/>
              <a:gd name="connsiteY40" fmla="*/ 8524807 h 8937050"/>
              <a:gd name="connsiteX41" fmla="*/ 3620164 w 8438693"/>
              <a:gd name="connsiteY41" fmla="*/ 8454629 h 8937050"/>
              <a:gd name="connsiteX42" fmla="*/ 3795548 w 8438693"/>
              <a:gd name="connsiteY42" fmla="*/ 8371624 h 8937050"/>
              <a:gd name="connsiteX43" fmla="*/ 3950851 w 8438693"/>
              <a:gd name="connsiteY43" fmla="*/ 8287278 h 8937050"/>
              <a:gd name="connsiteX44" fmla="*/ 4282469 w 8438693"/>
              <a:gd name="connsiteY44" fmla="*/ 8095232 h 8937050"/>
              <a:gd name="connsiteX45" fmla="*/ 4565963 w 8438693"/>
              <a:gd name="connsiteY45" fmla="*/ 7905611 h 8937050"/>
              <a:gd name="connsiteX46" fmla="*/ 4912038 w 8438693"/>
              <a:gd name="connsiteY46" fmla="*/ 7624796 h 8937050"/>
              <a:gd name="connsiteX47" fmla="*/ 5222445 w 8438693"/>
              <a:gd name="connsiteY47" fmla="*/ 7360943 h 8937050"/>
              <a:gd name="connsiteX48" fmla="*/ 8438693 w 8438693"/>
              <a:gd name="connsiteY48" fmla="*/ 4469684 h 8937050"/>
              <a:gd name="connsiteX49" fmla="*/ 5283172 w 8438693"/>
              <a:gd name="connsiteY49" fmla="*/ 1629824 h 8937050"/>
              <a:gd name="connsiteX50" fmla="*/ 4807263 w 8438693"/>
              <a:gd name="connsiteY50" fmla="*/ 1208120 h 8937050"/>
              <a:gd name="connsiteX51" fmla="*/ 4570722 w 8438693"/>
              <a:gd name="connsiteY51" fmla="*/ 1036243 h 8937050"/>
              <a:gd name="connsiteX52" fmla="*/ 4339486 w 8438693"/>
              <a:gd name="connsiteY52" fmla="*/ 875041 h 8937050"/>
              <a:gd name="connsiteX53" fmla="*/ 4185144 w 8438693"/>
              <a:gd name="connsiteY53" fmla="*/ 776514 h 8937050"/>
              <a:gd name="connsiteX54" fmla="*/ 3986998 w 8438693"/>
              <a:gd name="connsiteY54" fmla="*/ 662714 h 8937050"/>
              <a:gd name="connsiteX55" fmla="*/ 3819646 w 8438693"/>
              <a:gd name="connsiteY55" fmla="*/ 570336 h 8937050"/>
              <a:gd name="connsiteX56" fmla="*/ 3658171 w 8438693"/>
              <a:gd name="connsiteY56" fmla="*/ 490576 h 8937050"/>
              <a:gd name="connsiteX57" fmla="*/ 3419340 w 8438693"/>
              <a:gd name="connsiteY57" fmla="*/ 393612 h 8937050"/>
              <a:gd name="connsiteX58" fmla="*/ 3186386 w 8438693"/>
              <a:gd name="connsiteY58" fmla="*/ 299895 h 8937050"/>
              <a:gd name="connsiteX59" fmla="*/ 2953432 w 8438693"/>
              <a:gd name="connsiteY59" fmla="*/ 224921 h 8937050"/>
              <a:gd name="connsiteX60" fmla="*/ 2770014 w 8438693"/>
              <a:gd name="connsiteY60" fmla="*/ 172707 h 8937050"/>
              <a:gd name="connsiteX61" fmla="*/ 2578563 w 8438693"/>
              <a:gd name="connsiteY61" fmla="*/ 127188 h 8937050"/>
              <a:gd name="connsiteX62" fmla="*/ 2423331 w 8438693"/>
              <a:gd name="connsiteY62" fmla="*/ 95476 h 8937050"/>
              <a:gd name="connsiteX63" fmla="*/ 2205033 w 8438693"/>
              <a:gd name="connsiteY63" fmla="*/ 57570 h 8937050"/>
              <a:gd name="connsiteX64" fmla="*/ 2010905 w 8438693"/>
              <a:gd name="connsiteY64" fmla="*/ 33471 h 8937050"/>
              <a:gd name="connsiteX65" fmla="*/ 1819455 w 8438693"/>
              <a:gd name="connsiteY65" fmla="*/ 14728 h 8937050"/>
              <a:gd name="connsiteX66" fmla="*/ 1670845 w 8438693"/>
              <a:gd name="connsiteY66" fmla="*/ 8034 h 8937050"/>
              <a:gd name="connsiteX67" fmla="*/ 1520898 w 8438693"/>
              <a:gd name="connsiteY67" fmla="*/ 0 h 8937050"/>
              <a:gd name="connsiteX68" fmla="*/ 1399065 w 8438693"/>
              <a:gd name="connsiteY68" fmla="*/ 1 h 8937050"/>
              <a:gd name="connsiteX0" fmla="*/ 1391032 w 8438693"/>
              <a:gd name="connsiteY0" fmla="*/ 775175 h 8937050"/>
              <a:gd name="connsiteX1" fmla="*/ 1519559 w 8438693"/>
              <a:gd name="connsiteY1" fmla="*/ 854165 h 8937050"/>
              <a:gd name="connsiteX2" fmla="*/ 1641391 w 8438693"/>
              <a:gd name="connsiteY2" fmla="*/ 937173 h 8937050"/>
              <a:gd name="connsiteX3" fmla="*/ 1749835 w 8438693"/>
              <a:gd name="connsiteY3" fmla="*/ 1017501 h 8937050"/>
              <a:gd name="connsiteX4" fmla="*/ 1860957 w 8438693"/>
              <a:gd name="connsiteY4" fmla="*/ 1097831 h 8937050"/>
              <a:gd name="connsiteX5" fmla="*/ 1956013 w 8438693"/>
              <a:gd name="connsiteY5" fmla="*/ 1171465 h 8937050"/>
              <a:gd name="connsiteX6" fmla="*/ 2421993 w 8438693"/>
              <a:gd name="connsiteY6" fmla="*/ 1576207 h 8937050"/>
              <a:gd name="connsiteX7" fmla="*/ 3511452 w 8438693"/>
              <a:gd name="connsiteY7" fmla="*/ 2558739 h 8937050"/>
              <a:gd name="connsiteX8" fmla="*/ 5641126 w 8438693"/>
              <a:gd name="connsiteY8" fmla="*/ 4468912 h 8937050"/>
              <a:gd name="connsiteX9" fmla="*/ 3545725 w 8438693"/>
              <a:gd name="connsiteY9" fmla="*/ 6340168 h 8937050"/>
              <a:gd name="connsiteX10" fmla="*/ 2927271 w 8438693"/>
              <a:gd name="connsiteY10" fmla="*/ 6903859 h 8937050"/>
              <a:gd name="connsiteX11" fmla="*/ 2105816 w 8438693"/>
              <a:gd name="connsiteY11" fmla="*/ 7639583 h 8937050"/>
              <a:gd name="connsiteX12" fmla="*/ 1786470 w 8438693"/>
              <a:gd name="connsiteY12" fmla="*/ 7890232 h 8937050"/>
              <a:gd name="connsiteX13" fmla="*/ 1411114 w 8438693"/>
              <a:gd name="connsiteY13" fmla="*/ 8144024 h 8937050"/>
              <a:gd name="connsiteX14" fmla="*/ 1271877 w 8438693"/>
              <a:gd name="connsiteY14" fmla="*/ 8229708 h 8937050"/>
              <a:gd name="connsiteX15" fmla="*/ 1127284 w 8438693"/>
              <a:gd name="connsiteY15" fmla="*/ 8304682 h 8937050"/>
              <a:gd name="connsiteX16" fmla="*/ 1006791 w 8438693"/>
              <a:gd name="connsiteY16" fmla="*/ 8370285 h 8937050"/>
              <a:gd name="connsiteX17" fmla="*/ 874249 w 8438693"/>
              <a:gd name="connsiteY17" fmla="*/ 8435886 h 8937050"/>
              <a:gd name="connsiteX18" fmla="*/ 728317 w 8438693"/>
              <a:gd name="connsiteY18" fmla="*/ 8506843 h 8937050"/>
              <a:gd name="connsiteX19" fmla="*/ 567659 w 8438693"/>
              <a:gd name="connsiteY19" fmla="*/ 8571107 h 8937050"/>
              <a:gd name="connsiteX20" fmla="*/ 366836 w 8438693"/>
              <a:gd name="connsiteY20" fmla="*/ 8647419 h 8937050"/>
              <a:gd name="connsiteX21" fmla="*/ 180740 w 8438693"/>
              <a:gd name="connsiteY21" fmla="*/ 8702310 h 8937050"/>
              <a:gd name="connsiteX22" fmla="*/ 0 w 8438693"/>
              <a:gd name="connsiteY22" fmla="*/ 8750507 h 8937050"/>
              <a:gd name="connsiteX23" fmla="*/ 204840 w 8438693"/>
              <a:gd name="connsiteY23" fmla="*/ 8804061 h 8937050"/>
              <a:gd name="connsiteX24" fmla="*/ 385580 w 8438693"/>
              <a:gd name="connsiteY24" fmla="*/ 8838871 h 8937050"/>
              <a:gd name="connsiteX25" fmla="*/ 558287 w 8438693"/>
              <a:gd name="connsiteY25" fmla="*/ 8871001 h 8937050"/>
              <a:gd name="connsiteX26" fmla="*/ 744384 w 8438693"/>
              <a:gd name="connsiteY26" fmla="*/ 8896439 h 8937050"/>
              <a:gd name="connsiteX27" fmla="*/ 950562 w 8438693"/>
              <a:gd name="connsiteY27" fmla="*/ 8915182 h 8937050"/>
              <a:gd name="connsiteX28" fmla="*/ 1184853 w 8438693"/>
              <a:gd name="connsiteY28" fmla="*/ 8931248 h 8937050"/>
              <a:gd name="connsiteX29" fmla="*/ 1397279 w 8438693"/>
              <a:gd name="connsiteY29" fmla="*/ 8937050 h 8937050"/>
              <a:gd name="connsiteX30" fmla="*/ 1609260 w 8438693"/>
              <a:gd name="connsiteY30" fmla="*/ 8927232 h 8937050"/>
              <a:gd name="connsiteX31" fmla="*/ 1804726 w 8438693"/>
              <a:gd name="connsiteY31" fmla="*/ 8916521 h 8937050"/>
              <a:gd name="connsiteX32" fmla="*/ 2010904 w 8438693"/>
              <a:gd name="connsiteY32" fmla="*/ 8899117 h 8937050"/>
              <a:gd name="connsiteX33" fmla="*/ 2202355 w 8438693"/>
              <a:gd name="connsiteY33" fmla="*/ 8869663 h 8937050"/>
              <a:gd name="connsiteX34" fmla="*/ 2401839 w 8438693"/>
              <a:gd name="connsiteY34" fmla="*/ 8840208 h 8937050"/>
              <a:gd name="connsiteX35" fmla="*/ 2585257 w 8438693"/>
              <a:gd name="connsiteY35" fmla="*/ 8804061 h 8937050"/>
              <a:gd name="connsiteX36" fmla="*/ 2761982 w 8438693"/>
              <a:gd name="connsiteY36" fmla="*/ 8758541 h 8937050"/>
              <a:gd name="connsiteX37" fmla="*/ 2915945 w 8438693"/>
              <a:gd name="connsiteY37" fmla="*/ 8714360 h 8937050"/>
              <a:gd name="connsiteX38" fmla="*/ 3063215 w 8438693"/>
              <a:gd name="connsiteY38" fmla="*/ 8670179 h 8937050"/>
              <a:gd name="connsiteX39" fmla="*/ 3455639 w 8438693"/>
              <a:gd name="connsiteY39" fmla="*/ 8524807 h 8937050"/>
              <a:gd name="connsiteX40" fmla="*/ 3620164 w 8438693"/>
              <a:gd name="connsiteY40" fmla="*/ 8454629 h 8937050"/>
              <a:gd name="connsiteX41" fmla="*/ 3795548 w 8438693"/>
              <a:gd name="connsiteY41" fmla="*/ 8371624 h 8937050"/>
              <a:gd name="connsiteX42" fmla="*/ 3950851 w 8438693"/>
              <a:gd name="connsiteY42" fmla="*/ 8287278 h 8937050"/>
              <a:gd name="connsiteX43" fmla="*/ 4282469 w 8438693"/>
              <a:gd name="connsiteY43" fmla="*/ 8095232 h 8937050"/>
              <a:gd name="connsiteX44" fmla="*/ 4565963 w 8438693"/>
              <a:gd name="connsiteY44" fmla="*/ 7905611 h 8937050"/>
              <a:gd name="connsiteX45" fmla="*/ 4912038 w 8438693"/>
              <a:gd name="connsiteY45" fmla="*/ 7624796 h 8937050"/>
              <a:gd name="connsiteX46" fmla="*/ 5222445 w 8438693"/>
              <a:gd name="connsiteY46" fmla="*/ 7360943 h 8937050"/>
              <a:gd name="connsiteX47" fmla="*/ 8438693 w 8438693"/>
              <a:gd name="connsiteY47" fmla="*/ 4469684 h 8937050"/>
              <a:gd name="connsiteX48" fmla="*/ 5283172 w 8438693"/>
              <a:gd name="connsiteY48" fmla="*/ 1629824 h 8937050"/>
              <a:gd name="connsiteX49" fmla="*/ 4807263 w 8438693"/>
              <a:gd name="connsiteY49" fmla="*/ 1208120 h 8937050"/>
              <a:gd name="connsiteX50" fmla="*/ 4570722 w 8438693"/>
              <a:gd name="connsiteY50" fmla="*/ 1036243 h 8937050"/>
              <a:gd name="connsiteX51" fmla="*/ 4339486 w 8438693"/>
              <a:gd name="connsiteY51" fmla="*/ 875041 h 8937050"/>
              <a:gd name="connsiteX52" fmla="*/ 4185144 w 8438693"/>
              <a:gd name="connsiteY52" fmla="*/ 776514 h 8937050"/>
              <a:gd name="connsiteX53" fmla="*/ 3986998 w 8438693"/>
              <a:gd name="connsiteY53" fmla="*/ 662714 h 8937050"/>
              <a:gd name="connsiteX54" fmla="*/ 3819646 w 8438693"/>
              <a:gd name="connsiteY54" fmla="*/ 570336 h 8937050"/>
              <a:gd name="connsiteX55" fmla="*/ 3658171 w 8438693"/>
              <a:gd name="connsiteY55" fmla="*/ 490576 h 8937050"/>
              <a:gd name="connsiteX56" fmla="*/ 3419340 w 8438693"/>
              <a:gd name="connsiteY56" fmla="*/ 393612 h 8937050"/>
              <a:gd name="connsiteX57" fmla="*/ 3186386 w 8438693"/>
              <a:gd name="connsiteY57" fmla="*/ 299895 h 8937050"/>
              <a:gd name="connsiteX58" fmla="*/ 2953432 w 8438693"/>
              <a:gd name="connsiteY58" fmla="*/ 224921 h 8937050"/>
              <a:gd name="connsiteX59" fmla="*/ 2770014 w 8438693"/>
              <a:gd name="connsiteY59" fmla="*/ 172707 h 8937050"/>
              <a:gd name="connsiteX60" fmla="*/ 2578563 w 8438693"/>
              <a:gd name="connsiteY60" fmla="*/ 127188 h 8937050"/>
              <a:gd name="connsiteX61" fmla="*/ 2423331 w 8438693"/>
              <a:gd name="connsiteY61" fmla="*/ 95476 h 8937050"/>
              <a:gd name="connsiteX62" fmla="*/ 2205033 w 8438693"/>
              <a:gd name="connsiteY62" fmla="*/ 57570 h 8937050"/>
              <a:gd name="connsiteX63" fmla="*/ 2010905 w 8438693"/>
              <a:gd name="connsiteY63" fmla="*/ 33471 h 8937050"/>
              <a:gd name="connsiteX64" fmla="*/ 1819455 w 8438693"/>
              <a:gd name="connsiteY64" fmla="*/ 14728 h 8937050"/>
              <a:gd name="connsiteX65" fmla="*/ 1670845 w 8438693"/>
              <a:gd name="connsiteY65" fmla="*/ 8034 h 8937050"/>
              <a:gd name="connsiteX66" fmla="*/ 1520898 w 8438693"/>
              <a:gd name="connsiteY66" fmla="*/ 0 h 8937050"/>
              <a:gd name="connsiteX67" fmla="*/ 1399065 w 8438693"/>
              <a:gd name="connsiteY67" fmla="*/ 1 h 8937050"/>
              <a:gd name="connsiteX0" fmla="*/ 1391032 w 8438693"/>
              <a:gd name="connsiteY0" fmla="*/ 775175 h 8937050"/>
              <a:gd name="connsiteX1" fmla="*/ 1519559 w 8438693"/>
              <a:gd name="connsiteY1" fmla="*/ 854165 h 8937050"/>
              <a:gd name="connsiteX2" fmla="*/ 1641391 w 8438693"/>
              <a:gd name="connsiteY2" fmla="*/ 937173 h 8937050"/>
              <a:gd name="connsiteX3" fmla="*/ 1749835 w 8438693"/>
              <a:gd name="connsiteY3" fmla="*/ 1017501 h 8937050"/>
              <a:gd name="connsiteX4" fmla="*/ 1860957 w 8438693"/>
              <a:gd name="connsiteY4" fmla="*/ 1097831 h 8937050"/>
              <a:gd name="connsiteX5" fmla="*/ 1956013 w 8438693"/>
              <a:gd name="connsiteY5" fmla="*/ 1171465 h 8937050"/>
              <a:gd name="connsiteX6" fmla="*/ 2421993 w 8438693"/>
              <a:gd name="connsiteY6" fmla="*/ 1576207 h 8937050"/>
              <a:gd name="connsiteX7" fmla="*/ 3511452 w 8438693"/>
              <a:gd name="connsiteY7" fmla="*/ 2558739 h 8937050"/>
              <a:gd name="connsiteX8" fmla="*/ 5641126 w 8438693"/>
              <a:gd name="connsiteY8" fmla="*/ 4468912 h 8937050"/>
              <a:gd name="connsiteX9" fmla="*/ 3545725 w 8438693"/>
              <a:gd name="connsiteY9" fmla="*/ 6340168 h 8937050"/>
              <a:gd name="connsiteX10" fmla="*/ 2927271 w 8438693"/>
              <a:gd name="connsiteY10" fmla="*/ 6903859 h 8937050"/>
              <a:gd name="connsiteX11" fmla="*/ 2105816 w 8438693"/>
              <a:gd name="connsiteY11" fmla="*/ 7639583 h 8937050"/>
              <a:gd name="connsiteX12" fmla="*/ 1786470 w 8438693"/>
              <a:gd name="connsiteY12" fmla="*/ 7890232 h 8937050"/>
              <a:gd name="connsiteX13" fmla="*/ 1411114 w 8438693"/>
              <a:gd name="connsiteY13" fmla="*/ 8144024 h 8937050"/>
              <a:gd name="connsiteX14" fmla="*/ 1271877 w 8438693"/>
              <a:gd name="connsiteY14" fmla="*/ 8229708 h 8937050"/>
              <a:gd name="connsiteX15" fmla="*/ 1127284 w 8438693"/>
              <a:gd name="connsiteY15" fmla="*/ 8304682 h 8937050"/>
              <a:gd name="connsiteX16" fmla="*/ 1006791 w 8438693"/>
              <a:gd name="connsiteY16" fmla="*/ 8370285 h 8937050"/>
              <a:gd name="connsiteX17" fmla="*/ 874249 w 8438693"/>
              <a:gd name="connsiteY17" fmla="*/ 8435886 h 8937050"/>
              <a:gd name="connsiteX18" fmla="*/ 728317 w 8438693"/>
              <a:gd name="connsiteY18" fmla="*/ 8506843 h 8937050"/>
              <a:gd name="connsiteX19" fmla="*/ 567659 w 8438693"/>
              <a:gd name="connsiteY19" fmla="*/ 8571107 h 8937050"/>
              <a:gd name="connsiteX20" fmla="*/ 366836 w 8438693"/>
              <a:gd name="connsiteY20" fmla="*/ 8647419 h 8937050"/>
              <a:gd name="connsiteX21" fmla="*/ 180740 w 8438693"/>
              <a:gd name="connsiteY21" fmla="*/ 8702310 h 8937050"/>
              <a:gd name="connsiteX22" fmla="*/ 0 w 8438693"/>
              <a:gd name="connsiteY22" fmla="*/ 8750507 h 8937050"/>
              <a:gd name="connsiteX23" fmla="*/ 204840 w 8438693"/>
              <a:gd name="connsiteY23" fmla="*/ 8804061 h 8937050"/>
              <a:gd name="connsiteX24" fmla="*/ 385580 w 8438693"/>
              <a:gd name="connsiteY24" fmla="*/ 8838871 h 8937050"/>
              <a:gd name="connsiteX25" fmla="*/ 558287 w 8438693"/>
              <a:gd name="connsiteY25" fmla="*/ 8871001 h 8937050"/>
              <a:gd name="connsiteX26" fmla="*/ 744384 w 8438693"/>
              <a:gd name="connsiteY26" fmla="*/ 8896439 h 8937050"/>
              <a:gd name="connsiteX27" fmla="*/ 950562 w 8438693"/>
              <a:gd name="connsiteY27" fmla="*/ 8915182 h 8937050"/>
              <a:gd name="connsiteX28" fmla="*/ 1184853 w 8438693"/>
              <a:gd name="connsiteY28" fmla="*/ 8931248 h 8937050"/>
              <a:gd name="connsiteX29" fmla="*/ 1397279 w 8438693"/>
              <a:gd name="connsiteY29" fmla="*/ 8937050 h 8937050"/>
              <a:gd name="connsiteX30" fmla="*/ 1609260 w 8438693"/>
              <a:gd name="connsiteY30" fmla="*/ 8927232 h 8937050"/>
              <a:gd name="connsiteX31" fmla="*/ 1804726 w 8438693"/>
              <a:gd name="connsiteY31" fmla="*/ 8916521 h 8937050"/>
              <a:gd name="connsiteX32" fmla="*/ 2010904 w 8438693"/>
              <a:gd name="connsiteY32" fmla="*/ 8899117 h 8937050"/>
              <a:gd name="connsiteX33" fmla="*/ 2202355 w 8438693"/>
              <a:gd name="connsiteY33" fmla="*/ 8869663 h 8937050"/>
              <a:gd name="connsiteX34" fmla="*/ 2401839 w 8438693"/>
              <a:gd name="connsiteY34" fmla="*/ 8840208 h 8937050"/>
              <a:gd name="connsiteX35" fmla="*/ 2585257 w 8438693"/>
              <a:gd name="connsiteY35" fmla="*/ 8804061 h 8937050"/>
              <a:gd name="connsiteX36" fmla="*/ 2761982 w 8438693"/>
              <a:gd name="connsiteY36" fmla="*/ 8758541 h 8937050"/>
              <a:gd name="connsiteX37" fmla="*/ 2915945 w 8438693"/>
              <a:gd name="connsiteY37" fmla="*/ 8714360 h 8937050"/>
              <a:gd name="connsiteX38" fmla="*/ 3063215 w 8438693"/>
              <a:gd name="connsiteY38" fmla="*/ 8670179 h 8937050"/>
              <a:gd name="connsiteX39" fmla="*/ 3455639 w 8438693"/>
              <a:gd name="connsiteY39" fmla="*/ 8524807 h 8937050"/>
              <a:gd name="connsiteX40" fmla="*/ 3620164 w 8438693"/>
              <a:gd name="connsiteY40" fmla="*/ 8454629 h 8937050"/>
              <a:gd name="connsiteX41" fmla="*/ 3795548 w 8438693"/>
              <a:gd name="connsiteY41" fmla="*/ 8371624 h 8937050"/>
              <a:gd name="connsiteX42" fmla="*/ 3950851 w 8438693"/>
              <a:gd name="connsiteY42" fmla="*/ 8287278 h 8937050"/>
              <a:gd name="connsiteX43" fmla="*/ 4282469 w 8438693"/>
              <a:gd name="connsiteY43" fmla="*/ 8095232 h 8937050"/>
              <a:gd name="connsiteX44" fmla="*/ 4565963 w 8438693"/>
              <a:gd name="connsiteY44" fmla="*/ 7905611 h 8937050"/>
              <a:gd name="connsiteX45" fmla="*/ 4912038 w 8438693"/>
              <a:gd name="connsiteY45" fmla="*/ 7624796 h 8937050"/>
              <a:gd name="connsiteX46" fmla="*/ 5222445 w 8438693"/>
              <a:gd name="connsiteY46" fmla="*/ 7360943 h 8937050"/>
              <a:gd name="connsiteX47" fmla="*/ 8438693 w 8438693"/>
              <a:gd name="connsiteY47" fmla="*/ 4469684 h 8937050"/>
              <a:gd name="connsiteX48" fmla="*/ 5283172 w 8438693"/>
              <a:gd name="connsiteY48" fmla="*/ 1629824 h 8937050"/>
              <a:gd name="connsiteX49" fmla="*/ 4807263 w 8438693"/>
              <a:gd name="connsiteY49" fmla="*/ 1208120 h 8937050"/>
              <a:gd name="connsiteX50" fmla="*/ 4570722 w 8438693"/>
              <a:gd name="connsiteY50" fmla="*/ 1036243 h 8937050"/>
              <a:gd name="connsiteX51" fmla="*/ 4339486 w 8438693"/>
              <a:gd name="connsiteY51" fmla="*/ 875041 h 8937050"/>
              <a:gd name="connsiteX52" fmla="*/ 4185144 w 8438693"/>
              <a:gd name="connsiteY52" fmla="*/ 776514 h 8937050"/>
              <a:gd name="connsiteX53" fmla="*/ 3986998 w 8438693"/>
              <a:gd name="connsiteY53" fmla="*/ 662714 h 8937050"/>
              <a:gd name="connsiteX54" fmla="*/ 3819646 w 8438693"/>
              <a:gd name="connsiteY54" fmla="*/ 570336 h 8937050"/>
              <a:gd name="connsiteX55" fmla="*/ 3658171 w 8438693"/>
              <a:gd name="connsiteY55" fmla="*/ 490576 h 8937050"/>
              <a:gd name="connsiteX56" fmla="*/ 3419340 w 8438693"/>
              <a:gd name="connsiteY56" fmla="*/ 393612 h 8937050"/>
              <a:gd name="connsiteX57" fmla="*/ 3186386 w 8438693"/>
              <a:gd name="connsiteY57" fmla="*/ 299895 h 8937050"/>
              <a:gd name="connsiteX58" fmla="*/ 2953432 w 8438693"/>
              <a:gd name="connsiteY58" fmla="*/ 224921 h 8937050"/>
              <a:gd name="connsiteX59" fmla="*/ 2770014 w 8438693"/>
              <a:gd name="connsiteY59" fmla="*/ 172707 h 8937050"/>
              <a:gd name="connsiteX60" fmla="*/ 2578563 w 8438693"/>
              <a:gd name="connsiteY60" fmla="*/ 127188 h 8937050"/>
              <a:gd name="connsiteX61" fmla="*/ 2423331 w 8438693"/>
              <a:gd name="connsiteY61" fmla="*/ 95476 h 8937050"/>
              <a:gd name="connsiteX62" fmla="*/ 2205033 w 8438693"/>
              <a:gd name="connsiteY62" fmla="*/ 57570 h 8937050"/>
              <a:gd name="connsiteX63" fmla="*/ 2010905 w 8438693"/>
              <a:gd name="connsiteY63" fmla="*/ 33471 h 8937050"/>
              <a:gd name="connsiteX64" fmla="*/ 1819455 w 8438693"/>
              <a:gd name="connsiteY64" fmla="*/ 14728 h 8937050"/>
              <a:gd name="connsiteX65" fmla="*/ 1670845 w 8438693"/>
              <a:gd name="connsiteY65" fmla="*/ 8034 h 8937050"/>
              <a:gd name="connsiteX66" fmla="*/ 1520898 w 8438693"/>
              <a:gd name="connsiteY66" fmla="*/ 0 h 8937050"/>
              <a:gd name="connsiteX0" fmla="*/ 1391032 w 8438693"/>
              <a:gd name="connsiteY0" fmla="*/ 767141 h 8929016"/>
              <a:gd name="connsiteX1" fmla="*/ 1519559 w 8438693"/>
              <a:gd name="connsiteY1" fmla="*/ 846131 h 8929016"/>
              <a:gd name="connsiteX2" fmla="*/ 1641391 w 8438693"/>
              <a:gd name="connsiteY2" fmla="*/ 929139 h 8929016"/>
              <a:gd name="connsiteX3" fmla="*/ 1749835 w 8438693"/>
              <a:gd name="connsiteY3" fmla="*/ 1009467 h 8929016"/>
              <a:gd name="connsiteX4" fmla="*/ 1860957 w 8438693"/>
              <a:gd name="connsiteY4" fmla="*/ 1089797 h 8929016"/>
              <a:gd name="connsiteX5" fmla="*/ 1956013 w 8438693"/>
              <a:gd name="connsiteY5" fmla="*/ 1163431 h 8929016"/>
              <a:gd name="connsiteX6" fmla="*/ 2421993 w 8438693"/>
              <a:gd name="connsiteY6" fmla="*/ 1568173 h 8929016"/>
              <a:gd name="connsiteX7" fmla="*/ 3511452 w 8438693"/>
              <a:gd name="connsiteY7" fmla="*/ 2550705 h 8929016"/>
              <a:gd name="connsiteX8" fmla="*/ 5641126 w 8438693"/>
              <a:gd name="connsiteY8" fmla="*/ 4460878 h 8929016"/>
              <a:gd name="connsiteX9" fmla="*/ 3545725 w 8438693"/>
              <a:gd name="connsiteY9" fmla="*/ 6332134 h 8929016"/>
              <a:gd name="connsiteX10" fmla="*/ 2927271 w 8438693"/>
              <a:gd name="connsiteY10" fmla="*/ 6895825 h 8929016"/>
              <a:gd name="connsiteX11" fmla="*/ 2105816 w 8438693"/>
              <a:gd name="connsiteY11" fmla="*/ 7631549 h 8929016"/>
              <a:gd name="connsiteX12" fmla="*/ 1786470 w 8438693"/>
              <a:gd name="connsiteY12" fmla="*/ 7882198 h 8929016"/>
              <a:gd name="connsiteX13" fmla="*/ 1411114 w 8438693"/>
              <a:gd name="connsiteY13" fmla="*/ 8135990 h 8929016"/>
              <a:gd name="connsiteX14" fmla="*/ 1271877 w 8438693"/>
              <a:gd name="connsiteY14" fmla="*/ 8221674 h 8929016"/>
              <a:gd name="connsiteX15" fmla="*/ 1127284 w 8438693"/>
              <a:gd name="connsiteY15" fmla="*/ 8296648 h 8929016"/>
              <a:gd name="connsiteX16" fmla="*/ 1006791 w 8438693"/>
              <a:gd name="connsiteY16" fmla="*/ 8362251 h 8929016"/>
              <a:gd name="connsiteX17" fmla="*/ 874249 w 8438693"/>
              <a:gd name="connsiteY17" fmla="*/ 8427852 h 8929016"/>
              <a:gd name="connsiteX18" fmla="*/ 728317 w 8438693"/>
              <a:gd name="connsiteY18" fmla="*/ 8498809 h 8929016"/>
              <a:gd name="connsiteX19" fmla="*/ 567659 w 8438693"/>
              <a:gd name="connsiteY19" fmla="*/ 8563073 h 8929016"/>
              <a:gd name="connsiteX20" fmla="*/ 366836 w 8438693"/>
              <a:gd name="connsiteY20" fmla="*/ 8639385 h 8929016"/>
              <a:gd name="connsiteX21" fmla="*/ 180740 w 8438693"/>
              <a:gd name="connsiteY21" fmla="*/ 8694276 h 8929016"/>
              <a:gd name="connsiteX22" fmla="*/ 0 w 8438693"/>
              <a:gd name="connsiteY22" fmla="*/ 8742473 h 8929016"/>
              <a:gd name="connsiteX23" fmla="*/ 204840 w 8438693"/>
              <a:gd name="connsiteY23" fmla="*/ 8796027 h 8929016"/>
              <a:gd name="connsiteX24" fmla="*/ 385580 w 8438693"/>
              <a:gd name="connsiteY24" fmla="*/ 8830837 h 8929016"/>
              <a:gd name="connsiteX25" fmla="*/ 558287 w 8438693"/>
              <a:gd name="connsiteY25" fmla="*/ 8862967 h 8929016"/>
              <a:gd name="connsiteX26" fmla="*/ 744384 w 8438693"/>
              <a:gd name="connsiteY26" fmla="*/ 8888405 h 8929016"/>
              <a:gd name="connsiteX27" fmla="*/ 950562 w 8438693"/>
              <a:gd name="connsiteY27" fmla="*/ 8907148 h 8929016"/>
              <a:gd name="connsiteX28" fmla="*/ 1184853 w 8438693"/>
              <a:gd name="connsiteY28" fmla="*/ 8923214 h 8929016"/>
              <a:gd name="connsiteX29" fmla="*/ 1397279 w 8438693"/>
              <a:gd name="connsiteY29" fmla="*/ 8929016 h 8929016"/>
              <a:gd name="connsiteX30" fmla="*/ 1609260 w 8438693"/>
              <a:gd name="connsiteY30" fmla="*/ 8919198 h 8929016"/>
              <a:gd name="connsiteX31" fmla="*/ 1804726 w 8438693"/>
              <a:gd name="connsiteY31" fmla="*/ 8908487 h 8929016"/>
              <a:gd name="connsiteX32" fmla="*/ 2010904 w 8438693"/>
              <a:gd name="connsiteY32" fmla="*/ 8891083 h 8929016"/>
              <a:gd name="connsiteX33" fmla="*/ 2202355 w 8438693"/>
              <a:gd name="connsiteY33" fmla="*/ 8861629 h 8929016"/>
              <a:gd name="connsiteX34" fmla="*/ 2401839 w 8438693"/>
              <a:gd name="connsiteY34" fmla="*/ 8832174 h 8929016"/>
              <a:gd name="connsiteX35" fmla="*/ 2585257 w 8438693"/>
              <a:gd name="connsiteY35" fmla="*/ 8796027 h 8929016"/>
              <a:gd name="connsiteX36" fmla="*/ 2761982 w 8438693"/>
              <a:gd name="connsiteY36" fmla="*/ 8750507 h 8929016"/>
              <a:gd name="connsiteX37" fmla="*/ 2915945 w 8438693"/>
              <a:gd name="connsiteY37" fmla="*/ 8706326 h 8929016"/>
              <a:gd name="connsiteX38" fmla="*/ 3063215 w 8438693"/>
              <a:gd name="connsiteY38" fmla="*/ 8662145 h 8929016"/>
              <a:gd name="connsiteX39" fmla="*/ 3455639 w 8438693"/>
              <a:gd name="connsiteY39" fmla="*/ 8516773 h 8929016"/>
              <a:gd name="connsiteX40" fmla="*/ 3620164 w 8438693"/>
              <a:gd name="connsiteY40" fmla="*/ 8446595 h 8929016"/>
              <a:gd name="connsiteX41" fmla="*/ 3795548 w 8438693"/>
              <a:gd name="connsiteY41" fmla="*/ 8363590 h 8929016"/>
              <a:gd name="connsiteX42" fmla="*/ 3950851 w 8438693"/>
              <a:gd name="connsiteY42" fmla="*/ 8279244 h 8929016"/>
              <a:gd name="connsiteX43" fmla="*/ 4282469 w 8438693"/>
              <a:gd name="connsiteY43" fmla="*/ 8087198 h 8929016"/>
              <a:gd name="connsiteX44" fmla="*/ 4565963 w 8438693"/>
              <a:gd name="connsiteY44" fmla="*/ 7897577 h 8929016"/>
              <a:gd name="connsiteX45" fmla="*/ 4912038 w 8438693"/>
              <a:gd name="connsiteY45" fmla="*/ 7616762 h 8929016"/>
              <a:gd name="connsiteX46" fmla="*/ 5222445 w 8438693"/>
              <a:gd name="connsiteY46" fmla="*/ 7352909 h 8929016"/>
              <a:gd name="connsiteX47" fmla="*/ 8438693 w 8438693"/>
              <a:gd name="connsiteY47" fmla="*/ 4461650 h 8929016"/>
              <a:gd name="connsiteX48" fmla="*/ 5283172 w 8438693"/>
              <a:gd name="connsiteY48" fmla="*/ 1621790 h 8929016"/>
              <a:gd name="connsiteX49" fmla="*/ 4807263 w 8438693"/>
              <a:gd name="connsiteY49" fmla="*/ 1200086 h 8929016"/>
              <a:gd name="connsiteX50" fmla="*/ 4570722 w 8438693"/>
              <a:gd name="connsiteY50" fmla="*/ 1028209 h 8929016"/>
              <a:gd name="connsiteX51" fmla="*/ 4339486 w 8438693"/>
              <a:gd name="connsiteY51" fmla="*/ 867007 h 8929016"/>
              <a:gd name="connsiteX52" fmla="*/ 4185144 w 8438693"/>
              <a:gd name="connsiteY52" fmla="*/ 768480 h 8929016"/>
              <a:gd name="connsiteX53" fmla="*/ 3986998 w 8438693"/>
              <a:gd name="connsiteY53" fmla="*/ 654680 h 8929016"/>
              <a:gd name="connsiteX54" fmla="*/ 3819646 w 8438693"/>
              <a:gd name="connsiteY54" fmla="*/ 562302 h 8929016"/>
              <a:gd name="connsiteX55" fmla="*/ 3658171 w 8438693"/>
              <a:gd name="connsiteY55" fmla="*/ 482542 h 8929016"/>
              <a:gd name="connsiteX56" fmla="*/ 3419340 w 8438693"/>
              <a:gd name="connsiteY56" fmla="*/ 385578 h 8929016"/>
              <a:gd name="connsiteX57" fmla="*/ 3186386 w 8438693"/>
              <a:gd name="connsiteY57" fmla="*/ 291861 h 8929016"/>
              <a:gd name="connsiteX58" fmla="*/ 2953432 w 8438693"/>
              <a:gd name="connsiteY58" fmla="*/ 216887 h 8929016"/>
              <a:gd name="connsiteX59" fmla="*/ 2770014 w 8438693"/>
              <a:gd name="connsiteY59" fmla="*/ 164673 h 8929016"/>
              <a:gd name="connsiteX60" fmla="*/ 2578563 w 8438693"/>
              <a:gd name="connsiteY60" fmla="*/ 119154 h 8929016"/>
              <a:gd name="connsiteX61" fmla="*/ 2423331 w 8438693"/>
              <a:gd name="connsiteY61" fmla="*/ 87442 h 8929016"/>
              <a:gd name="connsiteX62" fmla="*/ 2205033 w 8438693"/>
              <a:gd name="connsiteY62" fmla="*/ 49536 h 8929016"/>
              <a:gd name="connsiteX63" fmla="*/ 2010905 w 8438693"/>
              <a:gd name="connsiteY63" fmla="*/ 25437 h 8929016"/>
              <a:gd name="connsiteX64" fmla="*/ 1819455 w 8438693"/>
              <a:gd name="connsiteY64" fmla="*/ 6694 h 8929016"/>
              <a:gd name="connsiteX65" fmla="*/ 1670845 w 8438693"/>
              <a:gd name="connsiteY65" fmla="*/ 0 h 8929016"/>
              <a:gd name="connsiteX0" fmla="*/ 1391032 w 8438693"/>
              <a:gd name="connsiteY0" fmla="*/ 760447 h 8922322"/>
              <a:gd name="connsiteX1" fmla="*/ 1519559 w 8438693"/>
              <a:gd name="connsiteY1" fmla="*/ 839437 h 8922322"/>
              <a:gd name="connsiteX2" fmla="*/ 1641391 w 8438693"/>
              <a:gd name="connsiteY2" fmla="*/ 922445 h 8922322"/>
              <a:gd name="connsiteX3" fmla="*/ 1749835 w 8438693"/>
              <a:gd name="connsiteY3" fmla="*/ 1002773 h 8922322"/>
              <a:gd name="connsiteX4" fmla="*/ 1860957 w 8438693"/>
              <a:gd name="connsiteY4" fmla="*/ 1083103 h 8922322"/>
              <a:gd name="connsiteX5" fmla="*/ 1956013 w 8438693"/>
              <a:gd name="connsiteY5" fmla="*/ 1156737 h 8922322"/>
              <a:gd name="connsiteX6" fmla="*/ 2421993 w 8438693"/>
              <a:gd name="connsiteY6" fmla="*/ 1561479 h 8922322"/>
              <a:gd name="connsiteX7" fmla="*/ 3511452 w 8438693"/>
              <a:gd name="connsiteY7" fmla="*/ 2544011 h 8922322"/>
              <a:gd name="connsiteX8" fmla="*/ 5641126 w 8438693"/>
              <a:gd name="connsiteY8" fmla="*/ 4454184 h 8922322"/>
              <a:gd name="connsiteX9" fmla="*/ 3545725 w 8438693"/>
              <a:gd name="connsiteY9" fmla="*/ 6325440 h 8922322"/>
              <a:gd name="connsiteX10" fmla="*/ 2927271 w 8438693"/>
              <a:gd name="connsiteY10" fmla="*/ 6889131 h 8922322"/>
              <a:gd name="connsiteX11" fmla="*/ 2105816 w 8438693"/>
              <a:gd name="connsiteY11" fmla="*/ 7624855 h 8922322"/>
              <a:gd name="connsiteX12" fmla="*/ 1786470 w 8438693"/>
              <a:gd name="connsiteY12" fmla="*/ 7875504 h 8922322"/>
              <a:gd name="connsiteX13" fmla="*/ 1411114 w 8438693"/>
              <a:gd name="connsiteY13" fmla="*/ 8129296 h 8922322"/>
              <a:gd name="connsiteX14" fmla="*/ 1271877 w 8438693"/>
              <a:gd name="connsiteY14" fmla="*/ 8214980 h 8922322"/>
              <a:gd name="connsiteX15" fmla="*/ 1127284 w 8438693"/>
              <a:gd name="connsiteY15" fmla="*/ 8289954 h 8922322"/>
              <a:gd name="connsiteX16" fmla="*/ 1006791 w 8438693"/>
              <a:gd name="connsiteY16" fmla="*/ 8355557 h 8922322"/>
              <a:gd name="connsiteX17" fmla="*/ 874249 w 8438693"/>
              <a:gd name="connsiteY17" fmla="*/ 8421158 h 8922322"/>
              <a:gd name="connsiteX18" fmla="*/ 728317 w 8438693"/>
              <a:gd name="connsiteY18" fmla="*/ 8492115 h 8922322"/>
              <a:gd name="connsiteX19" fmla="*/ 567659 w 8438693"/>
              <a:gd name="connsiteY19" fmla="*/ 8556379 h 8922322"/>
              <a:gd name="connsiteX20" fmla="*/ 366836 w 8438693"/>
              <a:gd name="connsiteY20" fmla="*/ 8632691 h 8922322"/>
              <a:gd name="connsiteX21" fmla="*/ 180740 w 8438693"/>
              <a:gd name="connsiteY21" fmla="*/ 8687582 h 8922322"/>
              <a:gd name="connsiteX22" fmla="*/ 0 w 8438693"/>
              <a:gd name="connsiteY22" fmla="*/ 8735779 h 8922322"/>
              <a:gd name="connsiteX23" fmla="*/ 204840 w 8438693"/>
              <a:gd name="connsiteY23" fmla="*/ 8789333 h 8922322"/>
              <a:gd name="connsiteX24" fmla="*/ 385580 w 8438693"/>
              <a:gd name="connsiteY24" fmla="*/ 8824143 h 8922322"/>
              <a:gd name="connsiteX25" fmla="*/ 558287 w 8438693"/>
              <a:gd name="connsiteY25" fmla="*/ 8856273 h 8922322"/>
              <a:gd name="connsiteX26" fmla="*/ 744384 w 8438693"/>
              <a:gd name="connsiteY26" fmla="*/ 8881711 h 8922322"/>
              <a:gd name="connsiteX27" fmla="*/ 950562 w 8438693"/>
              <a:gd name="connsiteY27" fmla="*/ 8900454 h 8922322"/>
              <a:gd name="connsiteX28" fmla="*/ 1184853 w 8438693"/>
              <a:gd name="connsiteY28" fmla="*/ 8916520 h 8922322"/>
              <a:gd name="connsiteX29" fmla="*/ 1397279 w 8438693"/>
              <a:gd name="connsiteY29" fmla="*/ 8922322 h 8922322"/>
              <a:gd name="connsiteX30" fmla="*/ 1609260 w 8438693"/>
              <a:gd name="connsiteY30" fmla="*/ 8912504 h 8922322"/>
              <a:gd name="connsiteX31" fmla="*/ 1804726 w 8438693"/>
              <a:gd name="connsiteY31" fmla="*/ 8901793 h 8922322"/>
              <a:gd name="connsiteX32" fmla="*/ 2010904 w 8438693"/>
              <a:gd name="connsiteY32" fmla="*/ 8884389 h 8922322"/>
              <a:gd name="connsiteX33" fmla="*/ 2202355 w 8438693"/>
              <a:gd name="connsiteY33" fmla="*/ 8854935 h 8922322"/>
              <a:gd name="connsiteX34" fmla="*/ 2401839 w 8438693"/>
              <a:gd name="connsiteY34" fmla="*/ 8825480 h 8922322"/>
              <a:gd name="connsiteX35" fmla="*/ 2585257 w 8438693"/>
              <a:gd name="connsiteY35" fmla="*/ 8789333 h 8922322"/>
              <a:gd name="connsiteX36" fmla="*/ 2761982 w 8438693"/>
              <a:gd name="connsiteY36" fmla="*/ 8743813 h 8922322"/>
              <a:gd name="connsiteX37" fmla="*/ 2915945 w 8438693"/>
              <a:gd name="connsiteY37" fmla="*/ 8699632 h 8922322"/>
              <a:gd name="connsiteX38" fmla="*/ 3063215 w 8438693"/>
              <a:gd name="connsiteY38" fmla="*/ 8655451 h 8922322"/>
              <a:gd name="connsiteX39" fmla="*/ 3455639 w 8438693"/>
              <a:gd name="connsiteY39" fmla="*/ 8510079 h 8922322"/>
              <a:gd name="connsiteX40" fmla="*/ 3620164 w 8438693"/>
              <a:gd name="connsiteY40" fmla="*/ 8439901 h 8922322"/>
              <a:gd name="connsiteX41" fmla="*/ 3795548 w 8438693"/>
              <a:gd name="connsiteY41" fmla="*/ 8356896 h 8922322"/>
              <a:gd name="connsiteX42" fmla="*/ 3950851 w 8438693"/>
              <a:gd name="connsiteY42" fmla="*/ 8272550 h 8922322"/>
              <a:gd name="connsiteX43" fmla="*/ 4282469 w 8438693"/>
              <a:gd name="connsiteY43" fmla="*/ 8080504 h 8922322"/>
              <a:gd name="connsiteX44" fmla="*/ 4565963 w 8438693"/>
              <a:gd name="connsiteY44" fmla="*/ 7890883 h 8922322"/>
              <a:gd name="connsiteX45" fmla="*/ 4912038 w 8438693"/>
              <a:gd name="connsiteY45" fmla="*/ 7610068 h 8922322"/>
              <a:gd name="connsiteX46" fmla="*/ 5222445 w 8438693"/>
              <a:gd name="connsiteY46" fmla="*/ 7346215 h 8922322"/>
              <a:gd name="connsiteX47" fmla="*/ 8438693 w 8438693"/>
              <a:gd name="connsiteY47" fmla="*/ 4454956 h 8922322"/>
              <a:gd name="connsiteX48" fmla="*/ 5283172 w 8438693"/>
              <a:gd name="connsiteY48" fmla="*/ 1615096 h 8922322"/>
              <a:gd name="connsiteX49" fmla="*/ 4807263 w 8438693"/>
              <a:gd name="connsiteY49" fmla="*/ 1193392 h 8922322"/>
              <a:gd name="connsiteX50" fmla="*/ 4570722 w 8438693"/>
              <a:gd name="connsiteY50" fmla="*/ 1021515 h 8922322"/>
              <a:gd name="connsiteX51" fmla="*/ 4339486 w 8438693"/>
              <a:gd name="connsiteY51" fmla="*/ 860313 h 8922322"/>
              <a:gd name="connsiteX52" fmla="*/ 4185144 w 8438693"/>
              <a:gd name="connsiteY52" fmla="*/ 761786 h 8922322"/>
              <a:gd name="connsiteX53" fmla="*/ 3986998 w 8438693"/>
              <a:gd name="connsiteY53" fmla="*/ 647986 h 8922322"/>
              <a:gd name="connsiteX54" fmla="*/ 3819646 w 8438693"/>
              <a:gd name="connsiteY54" fmla="*/ 555608 h 8922322"/>
              <a:gd name="connsiteX55" fmla="*/ 3658171 w 8438693"/>
              <a:gd name="connsiteY55" fmla="*/ 475848 h 8922322"/>
              <a:gd name="connsiteX56" fmla="*/ 3419340 w 8438693"/>
              <a:gd name="connsiteY56" fmla="*/ 378884 h 8922322"/>
              <a:gd name="connsiteX57" fmla="*/ 3186386 w 8438693"/>
              <a:gd name="connsiteY57" fmla="*/ 285167 h 8922322"/>
              <a:gd name="connsiteX58" fmla="*/ 2953432 w 8438693"/>
              <a:gd name="connsiteY58" fmla="*/ 210193 h 8922322"/>
              <a:gd name="connsiteX59" fmla="*/ 2770014 w 8438693"/>
              <a:gd name="connsiteY59" fmla="*/ 157979 h 8922322"/>
              <a:gd name="connsiteX60" fmla="*/ 2578563 w 8438693"/>
              <a:gd name="connsiteY60" fmla="*/ 112460 h 8922322"/>
              <a:gd name="connsiteX61" fmla="*/ 2423331 w 8438693"/>
              <a:gd name="connsiteY61" fmla="*/ 80748 h 8922322"/>
              <a:gd name="connsiteX62" fmla="*/ 2205033 w 8438693"/>
              <a:gd name="connsiteY62" fmla="*/ 42842 h 8922322"/>
              <a:gd name="connsiteX63" fmla="*/ 2010905 w 8438693"/>
              <a:gd name="connsiteY63" fmla="*/ 18743 h 8922322"/>
              <a:gd name="connsiteX64" fmla="*/ 1819455 w 8438693"/>
              <a:gd name="connsiteY64" fmla="*/ 0 h 8922322"/>
              <a:gd name="connsiteX0" fmla="*/ 1391032 w 8438693"/>
              <a:gd name="connsiteY0" fmla="*/ 741704 h 8903579"/>
              <a:gd name="connsiteX1" fmla="*/ 1519559 w 8438693"/>
              <a:gd name="connsiteY1" fmla="*/ 820694 h 8903579"/>
              <a:gd name="connsiteX2" fmla="*/ 1641391 w 8438693"/>
              <a:gd name="connsiteY2" fmla="*/ 903702 h 8903579"/>
              <a:gd name="connsiteX3" fmla="*/ 1749835 w 8438693"/>
              <a:gd name="connsiteY3" fmla="*/ 984030 h 8903579"/>
              <a:gd name="connsiteX4" fmla="*/ 1860957 w 8438693"/>
              <a:gd name="connsiteY4" fmla="*/ 1064360 h 8903579"/>
              <a:gd name="connsiteX5" fmla="*/ 1956013 w 8438693"/>
              <a:gd name="connsiteY5" fmla="*/ 1137994 h 8903579"/>
              <a:gd name="connsiteX6" fmla="*/ 2421993 w 8438693"/>
              <a:gd name="connsiteY6" fmla="*/ 1542736 h 8903579"/>
              <a:gd name="connsiteX7" fmla="*/ 3511452 w 8438693"/>
              <a:gd name="connsiteY7" fmla="*/ 2525268 h 8903579"/>
              <a:gd name="connsiteX8" fmla="*/ 5641126 w 8438693"/>
              <a:gd name="connsiteY8" fmla="*/ 4435441 h 8903579"/>
              <a:gd name="connsiteX9" fmla="*/ 3545725 w 8438693"/>
              <a:gd name="connsiteY9" fmla="*/ 6306697 h 8903579"/>
              <a:gd name="connsiteX10" fmla="*/ 2927271 w 8438693"/>
              <a:gd name="connsiteY10" fmla="*/ 6870388 h 8903579"/>
              <a:gd name="connsiteX11" fmla="*/ 2105816 w 8438693"/>
              <a:gd name="connsiteY11" fmla="*/ 7606112 h 8903579"/>
              <a:gd name="connsiteX12" fmla="*/ 1786470 w 8438693"/>
              <a:gd name="connsiteY12" fmla="*/ 7856761 h 8903579"/>
              <a:gd name="connsiteX13" fmla="*/ 1411114 w 8438693"/>
              <a:gd name="connsiteY13" fmla="*/ 8110553 h 8903579"/>
              <a:gd name="connsiteX14" fmla="*/ 1271877 w 8438693"/>
              <a:gd name="connsiteY14" fmla="*/ 8196237 h 8903579"/>
              <a:gd name="connsiteX15" fmla="*/ 1127284 w 8438693"/>
              <a:gd name="connsiteY15" fmla="*/ 8271211 h 8903579"/>
              <a:gd name="connsiteX16" fmla="*/ 1006791 w 8438693"/>
              <a:gd name="connsiteY16" fmla="*/ 8336814 h 8903579"/>
              <a:gd name="connsiteX17" fmla="*/ 874249 w 8438693"/>
              <a:gd name="connsiteY17" fmla="*/ 8402415 h 8903579"/>
              <a:gd name="connsiteX18" fmla="*/ 728317 w 8438693"/>
              <a:gd name="connsiteY18" fmla="*/ 8473372 h 8903579"/>
              <a:gd name="connsiteX19" fmla="*/ 567659 w 8438693"/>
              <a:gd name="connsiteY19" fmla="*/ 8537636 h 8903579"/>
              <a:gd name="connsiteX20" fmla="*/ 366836 w 8438693"/>
              <a:gd name="connsiteY20" fmla="*/ 8613948 h 8903579"/>
              <a:gd name="connsiteX21" fmla="*/ 180740 w 8438693"/>
              <a:gd name="connsiteY21" fmla="*/ 8668839 h 8903579"/>
              <a:gd name="connsiteX22" fmla="*/ 0 w 8438693"/>
              <a:gd name="connsiteY22" fmla="*/ 8717036 h 8903579"/>
              <a:gd name="connsiteX23" fmla="*/ 204840 w 8438693"/>
              <a:gd name="connsiteY23" fmla="*/ 8770590 h 8903579"/>
              <a:gd name="connsiteX24" fmla="*/ 385580 w 8438693"/>
              <a:gd name="connsiteY24" fmla="*/ 8805400 h 8903579"/>
              <a:gd name="connsiteX25" fmla="*/ 558287 w 8438693"/>
              <a:gd name="connsiteY25" fmla="*/ 8837530 h 8903579"/>
              <a:gd name="connsiteX26" fmla="*/ 744384 w 8438693"/>
              <a:gd name="connsiteY26" fmla="*/ 8862968 h 8903579"/>
              <a:gd name="connsiteX27" fmla="*/ 950562 w 8438693"/>
              <a:gd name="connsiteY27" fmla="*/ 8881711 h 8903579"/>
              <a:gd name="connsiteX28" fmla="*/ 1184853 w 8438693"/>
              <a:gd name="connsiteY28" fmla="*/ 8897777 h 8903579"/>
              <a:gd name="connsiteX29" fmla="*/ 1397279 w 8438693"/>
              <a:gd name="connsiteY29" fmla="*/ 8903579 h 8903579"/>
              <a:gd name="connsiteX30" fmla="*/ 1609260 w 8438693"/>
              <a:gd name="connsiteY30" fmla="*/ 8893761 h 8903579"/>
              <a:gd name="connsiteX31" fmla="*/ 1804726 w 8438693"/>
              <a:gd name="connsiteY31" fmla="*/ 8883050 h 8903579"/>
              <a:gd name="connsiteX32" fmla="*/ 2010904 w 8438693"/>
              <a:gd name="connsiteY32" fmla="*/ 8865646 h 8903579"/>
              <a:gd name="connsiteX33" fmla="*/ 2202355 w 8438693"/>
              <a:gd name="connsiteY33" fmla="*/ 8836192 h 8903579"/>
              <a:gd name="connsiteX34" fmla="*/ 2401839 w 8438693"/>
              <a:gd name="connsiteY34" fmla="*/ 8806737 h 8903579"/>
              <a:gd name="connsiteX35" fmla="*/ 2585257 w 8438693"/>
              <a:gd name="connsiteY35" fmla="*/ 8770590 h 8903579"/>
              <a:gd name="connsiteX36" fmla="*/ 2761982 w 8438693"/>
              <a:gd name="connsiteY36" fmla="*/ 8725070 h 8903579"/>
              <a:gd name="connsiteX37" fmla="*/ 2915945 w 8438693"/>
              <a:gd name="connsiteY37" fmla="*/ 8680889 h 8903579"/>
              <a:gd name="connsiteX38" fmla="*/ 3063215 w 8438693"/>
              <a:gd name="connsiteY38" fmla="*/ 8636708 h 8903579"/>
              <a:gd name="connsiteX39" fmla="*/ 3455639 w 8438693"/>
              <a:gd name="connsiteY39" fmla="*/ 8491336 h 8903579"/>
              <a:gd name="connsiteX40" fmla="*/ 3620164 w 8438693"/>
              <a:gd name="connsiteY40" fmla="*/ 8421158 h 8903579"/>
              <a:gd name="connsiteX41" fmla="*/ 3795548 w 8438693"/>
              <a:gd name="connsiteY41" fmla="*/ 8338153 h 8903579"/>
              <a:gd name="connsiteX42" fmla="*/ 3950851 w 8438693"/>
              <a:gd name="connsiteY42" fmla="*/ 8253807 h 8903579"/>
              <a:gd name="connsiteX43" fmla="*/ 4282469 w 8438693"/>
              <a:gd name="connsiteY43" fmla="*/ 8061761 h 8903579"/>
              <a:gd name="connsiteX44" fmla="*/ 4565963 w 8438693"/>
              <a:gd name="connsiteY44" fmla="*/ 7872140 h 8903579"/>
              <a:gd name="connsiteX45" fmla="*/ 4912038 w 8438693"/>
              <a:gd name="connsiteY45" fmla="*/ 7591325 h 8903579"/>
              <a:gd name="connsiteX46" fmla="*/ 5222445 w 8438693"/>
              <a:gd name="connsiteY46" fmla="*/ 7327472 h 8903579"/>
              <a:gd name="connsiteX47" fmla="*/ 8438693 w 8438693"/>
              <a:gd name="connsiteY47" fmla="*/ 4436213 h 8903579"/>
              <a:gd name="connsiteX48" fmla="*/ 5283172 w 8438693"/>
              <a:gd name="connsiteY48" fmla="*/ 1596353 h 8903579"/>
              <a:gd name="connsiteX49" fmla="*/ 4807263 w 8438693"/>
              <a:gd name="connsiteY49" fmla="*/ 1174649 h 8903579"/>
              <a:gd name="connsiteX50" fmla="*/ 4570722 w 8438693"/>
              <a:gd name="connsiteY50" fmla="*/ 1002772 h 8903579"/>
              <a:gd name="connsiteX51" fmla="*/ 4339486 w 8438693"/>
              <a:gd name="connsiteY51" fmla="*/ 841570 h 8903579"/>
              <a:gd name="connsiteX52" fmla="*/ 4185144 w 8438693"/>
              <a:gd name="connsiteY52" fmla="*/ 743043 h 8903579"/>
              <a:gd name="connsiteX53" fmla="*/ 3986998 w 8438693"/>
              <a:gd name="connsiteY53" fmla="*/ 629243 h 8903579"/>
              <a:gd name="connsiteX54" fmla="*/ 3819646 w 8438693"/>
              <a:gd name="connsiteY54" fmla="*/ 536865 h 8903579"/>
              <a:gd name="connsiteX55" fmla="*/ 3658171 w 8438693"/>
              <a:gd name="connsiteY55" fmla="*/ 457105 h 8903579"/>
              <a:gd name="connsiteX56" fmla="*/ 3419340 w 8438693"/>
              <a:gd name="connsiteY56" fmla="*/ 360141 h 8903579"/>
              <a:gd name="connsiteX57" fmla="*/ 3186386 w 8438693"/>
              <a:gd name="connsiteY57" fmla="*/ 266424 h 8903579"/>
              <a:gd name="connsiteX58" fmla="*/ 2953432 w 8438693"/>
              <a:gd name="connsiteY58" fmla="*/ 191450 h 8903579"/>
              <a:gd name="connsiteX59" fmla="*/ 2770014 w 8438693"/>
              <a:gd name="connsiteY59" fmla="*/ 139236 h 8903579"/>
              <a:gd name="connsiteX60" fmla="*/ 2578563 w 8438693"/>
              <a:gd name="connsiteY60" fmla="*/ 93717 h 8903579"/>
              <a:gd name="connsiteX61" fmla="*/ 2423331 w 8438693"/>
              <a:gd name="connsiteY61" fmla="*/ 62005 h 8903579"/>
              <a:gd name="connsiteX62" fmla="*/ 2205033 w 8438693"/>
              <a:gd name="connsiteY62" fmla="*/ 24099 h 8903579"/>
              <a:gd name="connsiteX63" fmla="*/ 2010905 w 8438693"/>
              <a:gd name="connsiteY63" fmla="*/ 0 h 8903579"/>
              <a:gd name="connsiteX0" fmla="*/ 1391032 w 8438693"/>
              <a:gd name="connsiteY0" fmla="*/ 717605 h 8879480"/>
              <a:gd name="connsiteX1" fmla="*/ 1519559 w 8438693"/>
              <a:gd name="connsiteY1" fmla="*/ 796595 h 8879480"/>
              <a:gd name="connsiteX2" fmla="*/ 1641391 w 8438693"/>
              <a:gd name="connsiteY2" fmla="*/ 879603 h 8879480"/>
              <a:gd name="connsiteX3" fmla="*/ 1749835 w 8438693"/>
              <a:gd name="connsiteY3" fmla="*/ 959931 h 8879480"/>
              <a:gd name="connsiteX4" fmla="*/ 1860957 w 8438693"/>
              <a:gd name="connsiteY4" fmla="*/ 1040261 h 8879480"/>
              <a:gd name="connsiteX5" fmla="*/ 1956013 w 8438693"/>
              <a:gd name="connsiteY5" fmla="*/ 1113895 h 8879480"/>
              <a:gd name="connsiteX6" fmla="*/ 2421993 w 8438693"/>
              <a:gd name="connsiteY6" fmla="*/ 1518637 h 8879480"/>
              <a:gd name="connsiteX7" fmla="*/ 3511452 w 8438693"/>
              <a:gd name="connsiteY7" fmla="*/ 2501169 h 8879480"/>
              <a:gd name="connsiteX8" fmla="*/ 5641126 w 8438693"/>
              <a:gd name="connsiteY8" fmla="*/ 4411342 h 8879480"/>
              <a:gd name="connsiteX9" fmla="*/ 3545725 w 8438693"/>
              <a:gd name="connsiteY9" fmla="*/ 6282598 h 8879480"/>
              <a:gd name="connsiteX10" fmla="*/ 2927271 w 8438693"/>
              <a:gd name="connsiteY10" fmla="*/ 6846289 h 8879480"/>
              <a:gd name="connsiteX11" fmla="*/ 2105816 w 8438693"/>
              <a:gd name="connsiteY11" fmla="*/ 7582013 h 8879480"/>
              <a:gd name="connsiteX12" fmla="*/ 1786470 w 8438693"/>
              <a:gd name="connsiteY12" fmla="*/ 7832662 h 8879480"/>
              <a:gd name="connsiteX13" fmla="*/ 1411114 w 8438693"/>
              <a:gd name="connsiteY13" fmla="*/ 8086454 h 8879480"/>
              <a:gd name="connsiteX14" fmla="*/ 1271877 w 8438693"/>
              <a:gd name="connsiteY14" fmla="*/ 8172138 h 8879480"/>
              <a:gd name="connsiteX15" fmla="*/ 1127284 w 8438693"/>
              <a:gd name="connsiteY15" fmla="*/ 8247112 h 8879480"/>
              <a:gd name="connsiteX16" fmla="*/ 1006791 w 8438693"/>
              <a:gd name="connsiteY16" fmla="*/ 8312715 h 8879480"/>
              <a:gd name="connsiteX17" fmla="*/ 874249 w 8438693"/>
              <a:gd name="connsiteY17" fmla="*/ 8378316 h 8879480"/>
              <a:gd name="connsiteX18" fmla="*/ 728317 w 8438693"/>
              <a:gd name="connsiteY18" fmla="*/ 8449273 h 8879480"/>
              <a:gd name="connsiteX19" fmla="*/ 567659 w 8438693"/>
              <a:gd name="connsiteY19" fmla="*/ 8513537 h 8879480"/>
              <a:gd name="connsiteX20" fmla="*/ 366836 w 8438693"/>
              <a:gd name="connsiteY20" fmla="*/ 8589849 h 8879480"/>
              <a:gd name="connsiteX21" fmla="*/ 180740 w 8438693"/>
              <a:gd name="connsiteY21" fmla="*/ 8644740 h 8879480"/>
              <a:gd name="connsiteX22" fmla="*/ 0 w 8438693"/>
              <a:gd name="connsiteY22" fmla="*/ 8692937 h 8879480"/>
              <a:gd name="connsiteX23" fmla="*/ 204840 w 8438693"/>
              <a:gd name="connsiteY23" fmla="*/ 8746491 h 8879480"/>
              <a:gd name="connsiteX24" fmla="*/ 385580 w 8438693"/>
              <a:gd name="connsiteY24" fmla="*/ 8781301 h 8879480"/>
              <a:gd name="connsiteX25" fmla="*/ 558287 w 8438693"/>
              <a:gd name="connsiteY25" fmla="*/ 8813431 h 8879480"/>
              <a:gd name="connsiteX26" fmla="*/ 744384 w 8438693"/>
              <a:gd name="connsiteY26" fmla="*/ 8838869 h 8879480"/>
              <a:gd name="connsiteX27" fmla="*/ 950562 w 8438693"/>
              <a:gd name="connsiteY27" fmla="*/ 8857612 h 8879480"/>
              <a:gd name="connsiteX28" fmla="*/ 1184853 w 8438693"/>
              <a:gd name="connsiteY28" fmla="*/ 8873678 h 8879480"/>
              <a:gd name="connsiteX29" fmla="*/ 1397279 w 8438693"/>
              <a:gd name="connsiteY29" fmla="*/ 8879480 h 8879480"/>
              <a:gd name="connsiteX30" fmla="*/ 1609260 w 8438693"/>
              <a:gd name="connsiteY30" fmla="*/ 8869662 h 8879480"/>
              <a:gd name="connsiteX31" fmla="*/ 1804726 w 8438693"/>
              <a:gd name="connsiteY31" fmla="*/ 8858951 h 8879480"/>
              <a:gd name="connsiteX32" fmla="*/ 2010904 w 8438693"/>
              <a:gd name="connsiteY32" fmla="*/ 8841547 h 8879480"/>
              <a:gd name="connsiteX33" fmla="*/ 2202355 w 8438693"/>
              <a:gd name="connsiteY33" fmla="*/ 8812093 h 8879480"/>
              <a:gd name="connsiteX34" fmla="*/ 2401839 w 8438693"/>
              <a:gd name="connsiteY34" fmla="*/ 8782638 h 8879480"/>
              <a:gd name="connsiteX35" fmla="*/ 2585257 w 8438693"/>
              <a:gd name="connsiteY35" fmla="*/ 8746491 h 8879480"/>
              <a:gd name="connsiteX36" fmla="*/ 2761982 w 8438693"/>
              <a:gd name="connsiteY36" fmla="*/ 8700971 h 8879480"/>
              <a:gd name="connsiteX37" fmla="*/ 2915945 w 8438693"/>
              <a:gd name="connsiteY37" fmla="*/ 8656790 h 8879480"/>
              <a:gd name="connsiteX38" fmla="*/ 3063215 w 8438693"/>
              <a:gd name="connsiteY38" fmla="*/ 8612609 h 8879480"/>
              <a:gd name="connsiteX39" fmla="*/ 3455639 w 8438693"/>
              <a:gd name="connsiteY39" fmla="*/ 8467237 h 8879480"/>
              <a:gd name="connsiteX40" fmla="*/ 3620164 w 8438693"/>
              <a:gd name="connsiteY40" fmla="*/ 8397059 h 8879480"/>
              <a:gd name="connsiteX41" fmla="*/ 3795548 w 8438693"/>
              <a:gd name="connsiteY41" fmla="*/ 8314054 h 8879480"/>
              <a:gd name="connsiteX42" fmla="*/ 3950851 w 8438693"/>
              <a:gd name="connsiteY42" fmla="*/ 8229708 h 8879480"/>
              <a:gd name="connsiteX43" fmla="*/ 4282469 w 8438693"/>
              <a:gd name="connsiteY43" fmla="*/ 8037662 h 8879480"/>
              <a:gd name="connsiteX44" fmla="*/ 4565963 w 8438693"/>
              <a:gd name="connsiteY44" fmla="*/ 7848041 h 8879480"/>
              <a:gd name="connsiteX45" fmla="*/ 4912038 w 8438693"/>
              <a:gd name="connsiteY45" fmla="*/ 7567226 h 8879480"/>
              <a:gd name="connsiteX46" fmla="*/ 5222445 w 8438693"/>
              <a:gd name="connsiteY46" fmla="*/ 7303373 h 8879480"/>
              <a:gd name="connsiteX47" fmla="*/ 8438693 w 8438693"/>
              <a:gd name="connsiteY47" fmla="*/ 4412114 h 8879480"/>
              <a:gd name="connsiteX48" fmla="*/ 5283172 w 8438693"/>
              <a:gd name="connsiteY48" fmla="*/ 1572254 h 8879480"/>
              <a:gd name="connsiteX49" fmla="*/ 4807263 w 8438693"/>
              <a:gd name="connsiteY49" fmla="*/ 1150550 h 8879480"/>
              <a:gd name="connsiteX50" fmla="*/ 4570722 w 8438693"/>
              <a:gd name="connsiteY50" fmla="*/ 978673 h 8879480"/>
              <a:gd name="connsiteX51" fmla="*/ 4339486 w 8438693"/>
              <a:gd name="connsiteY51" fmla="*/ 817471 h 8879480"/>
              <a:gd name="connsiteX52" fmla="*/ 4185144 w 8438693"/>
              <a:gd name="connsiteY52" fmla="*/ 718944 h 8879480"/>
              <a:gd name="connsiteX53" fmla="*/ 3986998 w 8438693"/>
              <a:gd name="connsiteY53" fmla="*/ 605144 h 8879480"/>
              <a:gd name="connsiteX54" fmla="*/ 3819646 w 8438693"/>
              <a:gd name="connsiteY54" fmla="*/ 512766 h 8879480"/>
              <a:gd name="connsiteX55" fmla="*/ 3658171 w 8438693"/>
              <a:gd name="connsiteY55" fmla="*/ 433006 h 8879480"/>
              <a:gd name="connsiteX56" fmla="*/ 3419340 w 8438693"/>
              <a:gd name="connsiteY56" fmla="*/ 336042 h 8879480"/>
              <a:gd name="connsiteX57" fmla="*/ 3186386 w 8438693"/>
              <a:gd name="connsiteY57" fmla="*/ 242325 h 8879480"/>
              <a:gd name="connsiteX58" fmla="*/ 2953432 w 8438693"/>
              <a:gd name="connsiteY58" fmla="*/ 167351 h 8879480"/>
              <a:gd name="connsiteX59" fmla="*/ 2770014 w 8438693"/>
              <a:gd name="connsiteY59" fmla="*/ 115137 h 8879480"/>
              <a:gd name="connsiteX60" fmla="*/ 2578563 w 8438693"/>
              <a:gd name="connsiteY60" fmla="*/ 69618 h 8879480"/>
              <a:gd name="connsiteX61" fmla="*/ 2423331 w 8438693"/>
              <a:gd name="connsiteY61" fmla="*/ 37906 h 8879480"/>
              <a:gd name="connsiteX62" fmla="*/ 2205033 w 8438693"/>
              <a:gd name="connsiteY62" fmla="*/ 0 h 8879480"/>
              <a:gd name="connsiteX0" fmla="*/ 1391032 w 8438693"/>
              <a:gd name="connsiteY0" fmla="*/ 679699 h 8841574"/>
              <a:gd name="connsiteX1" fmla="*/ 1519559 w 8438693"/>
              <a:gd name="connsiteY1" fmla="*/ 758689 h 8841574"/>
              <a:gd name="connsiteX2" fmla="*/ 1641391 w 8438693"/>
              <a:gd name="connsiteY2" fmla="*/ 841697 h 8841574"/>
              <a:gd name="connsiteX3" fmla="*/ 1749835 w 8438693"/>
              <a:gd name="connsiteY3" fmla="*/ 922025 h 8841574"/>
              <a:gd name="connsiteX4" fmla="*/ 1860957 w 8438693"/>
              <a:gd name="connsiteY4" fmla="*/ 1002355 h 8841574"/>
              <a:gd name="connsiteX5" fmla="*/ 1956013 w 8438693"/>
              <a:gd name="connsiteY5" fmla="*/ 1075989 h 8841574"/>
              <a:gd name="connsiteX6" fmla="*/ 2421993 w 8438693"/>
              <a:gd name="connsiteY6" fmla="*/ 1480731 h 8841574"/>
              <a:gd name="connsiteX7" fmla="*/ 3511452 w 8438693"/>
              <a:gd name="connsiteY7" fmla="*/ 2463263 h 8841574"/>
              <a:gd name="connsiteX8" fmla="*/ 5641126 w 8438693"/>
              <a:gd name="connsiteY8" fmla="*/ 4373436 h 8841574"/>
              <a:gd name="connsiteX9" fmla="*/ 3545725 w 8438693"/>
              <a:gd name="connsiteY9" fmla="*/ 6244692 h 8841574"/>
              <a:gd name="connsiteX10" fmla="*/ 2927271 w 8438693"/>
              <a:gd name="connsiteY10" fmla="*/ 6808383 h 8841574"/>
              <a:gd name="connsiteX11" fmla="*/ 2105816 w 8438693"/>
              <a:gd name="connsiteY11" fmla="*/ 7544107 h 8841574"/>
              <a:gd name="connsiteX12" fmla="*/ 1786470 w 8438693"/>
              <a:gd name="connsiteY12" fmla="*/ 7794756 h 8841574"/>
              <a:gd name="connsiteX13" fmla="*/ 1411114 w 8438693"/>
              <a:gd name="connsiteY13" fmla="*/ 8048548 h 8841574"/>
              <a:gd name="connsiteX14" fmla="*/ 1271877 w 8438693"/>
              <a:gd name="connsiteY14" fmla="*/ 8134232 h 8841574"/>
              <a:gd name="connsiteX15" fmla="*/ 1127284 w 8438693"/>
              <a:gd name="connsiteY15" fmla="*/ 8209206 h 8841574"/>
              <a:gd name="connsiteX16" fmla="*/ 1006791 w 8438693"/>
              <a:gd name="connsiteY16" fmla="*/ 8274809 h 8841574"/>
              <a:gd name="connsiteX17" fmla="*/ 874249 w 8438693"/>
              <a:gd name="connsiteY17" fmla="*/ 8340410 h 8841574"/>
              <a:gd name="connsiteX18" fmla="*/ 728317 w 8438693"/>
              <a:gd name="connsiteY18" fmla="*/ 8411367 h 8841574"/>
              <a:gd name="connsiteX19" fmla="*/ 567659 w 8438693"/>
              <a:gd name="connsiteY19" fmla="*/ 8475631 h 8841574"/>
              <a:gd name="connsiteX20" fmla="*/ 366836 w 8438693"/>
              <a:gd name="connsiteY20" fmla="*/ 8551943 h 8841574"/>
              <a:gd name="connsiteX21" fmla="*/ 180740 w 8438693"/>
              <a:gd name="connsiteY21" fmla="*/ 8606834 h 8841574"/>
              <a:gd name="connsiteX22" fmla="*/ 0 w 8438693"/>
              <a:gd name="connsiteY22" fmla="*/ 8655031 h 8841574"/>
              <a:gd name="connsiteX23" fmla="*/ 204840 w 8438693"/>
              <a:gd name="connsiteY23" fmla="*/ 8708585 h 8841574"/>
              <a:gd name="connsiteX24" fmla="*/ 385580 w 8438693"/>
              <a:gd name="connsiteY24" fmla="*/ 8743395 h 8841574"/>
              <a:gd name="connsiteX25" fmla="*/ 558287 w 8438693"/>
              <a:gd name="connsiteY25" fmla="*/ 8775525 h 8841574"/>
              <a:gd name="connsiteX26" fmla="*/ 744384 w 8438693"/>
              <a:gd name="connsiteY26" fmla="*/ 8800963 h 8841574"/>
              <a:gd name="connsiteX27" fmla="*/ 950562 w 8438693"/>
              <a:gd name="connsiteY27" fmla="*/ 8819706 h 8841574"/>
              <a:gd name="connsiteX28" fmla="*/ 1184853 w 8438693"/>
              <a:gd name="connsiteY28" fmla="*/ 8835772 h 8841574"/>
              <a:gd name="connsiteX29" fmla="*/ 1397279 w 8438693"/>
              <a:gd name="connsiteY29" fmla="*/ 8841574 h 8841574"/>
              <a:gd name="connsiteX30" fmla="*/ 1609260 w 8438693"/>
              <a:gd name="connsiteY30" fmla="*/ 8831756 h 8841574"/>
              <a:gd name="connsiteX31" fmla="*/ 1804726 w 8438693"/>
              <a:gd name="connsiteY31" fmla="*/ 8821045 h 8841574"/>
              <a:gd name="connsiteX32" fmla="*/ 2010904 w 8438693"/>
              <a:gd name="connsiteY32" fmla="*/ 8803641 h 8841574"/>
              <a:gd name="connsiteX33" fmla="*/ 2202355 w 8438693"/>
              <a:gd name="connsiteY33" fmla="*/ 8774187 h 8841574"/>
              <a:gd name="connsiteX34" fmla="*/ 2401839 w 8438693"/>
              <a:gd name="connsiteY34" fmla="*/ 8744732 h 8841574"/>
              <a:gd name="connsiteX35" fmla="*/ 2585257 w 8438693"/>
              <a:gd name="connsiteY35" fmla="*/ 8708585 h 8841574"/>
              <a:gd name="connsiteX36" fmla="*/ 2761982 w 8438693"/>
              <a:gd name="connsiteY36" fmla="*/ 8663065 h 8841574"/>
              <a:gd name="connsiteX37" fmla="*/ 2915945 w 8438693"/>
              <a:gd name="connsiteY37" fmla="*/ 8618884 h 8841574"/>
              <a:gd name="connsiteX38" fmla="*/ 3063215 w 8438693"/>
              <a:gd name="connsiteY38" fmla="*/ 8574703 h 8841574"/>
              <a:gd name="connsiteX39" fmla="*/ 3455639 w 8438693"/>
              <a:gd name="connsiteY39" fmla="*/ 8429331 h 8841574"/>
              <a:gd name="connsiteX40" fmla="*/ 3620164 w 8438693"/>
              <a:gd name="connsiteY40" fmla="*/ 8359153 h 8841574"/>
              <a:gd name="connsiteX41" fmla="*/ 3795548 w 8438693"/>
              <a:gd name="connsiteY41" fmla="*/ 8276148 h 8841574"/>
              <a:gd name="connsiteX42" fmla="*/ 3950851 w 8438693"/>
              <a:gd name="connsiteY42" fmla="*/ 8191802 h 8841574"/>
              <a:gd name="connsiteX43" fmla="*/ 4282469 w 8438693"/>
              <a:gd name="connsiteY43" fmla="*/ 7999756 h 8841574"/>
              <a:gd name="connsiteX44" fmla="*/ 4565963 w 8438693"/>
              <a:gd name="connsiteY44" fmla="*/ 7810135 h 8841574"/>
              <a:gd name="connsiteX45" fmla="*/ 4912038 w 8438693"/>
              <a:gd name="connsiteY45" fmla="*/ 7529320 h 8841574"/>
              <a:gd name="connsiteX46" fmla="*/ 5222445 w 8438693"/>
              <a:gd name="connsiteY46" fmla="*/ 7265467 h 8841574"/>
              <a:gd name="connsiteX47" fmla="*/ 8438693 w 8438693"/>
              <a:gd name="connsiteY47" fmla="*/ 4374208 h 8841574"/>
              <a:gd name="connsiteX48" fmla="*/ 5283172 w 8438693"/>
              <a:gd name="connsiteY48" fmla="*/ 1534348 h 8841574"/>
              <a:gd name="connsiteX49" fmla="*/ 4807263 w 8438693"/>
              <a:gd name="connsiteY49" fmla="*/ 1112644 h 8841574"/>
              <a:gd name="connsiteX50" fmla="*/ 4570722 w 8438693"/>
              <a:gd name="connsiteY50" fmla="*/ 940767 h 8841574"/>
              <a:gd name="connsiteX51" fmla="*/ 4339486 w 8438693"/>
              <a:gd name="connsiteY51" fmla="*/ 779565 h 8841574"/>
              <a:gd name="connsiteX52" fmla="*/ 4185144 w 8438693"/>
              <a:gd name="connsiteY52" fmla="*/ 681038 h 8841574"/>
              <a:gd name="connsiteX53" fmla="*/ 3986998 w 8438693"/>
              <a:gd name="connsiteY53" fmla="*/ 567238 h 8841574"/>
              <a:gd name="connsiteX54" fmla="*/ 3819646 w 8438693"/>
              <a:gd name="connsiteY54" fmla="*/ 474860 h 8841574"/>
              <a:gd name="connsiteX55" fmla="*/ 3658171 w 8438693"/>
              <a:gd name="connsiteY55" fmla="*/ 395100 h 8841574"/>
              <a:gd name="connsiteX56" fmla="*/ 3419340 w 8438693"/>
              <a:gd name="connsiteY56" fmla="*/ 298136 h 8841574"/>
              <a:gd name="connsiteX57" fmla="*/ 3186386 w 8438693"/>
              <a:gd name="connsiteY57" fmla="*/ 204419 h 8841574"/>
              <a:gd name="connsiteX58" fmla="*/ 2953432 w 8438693"/>
              <a:gd name="connsiteY58" fmla="*/ 129445 h 8841574"/>
              <a:gd name="connsiteX59" fmla="*/ 2770014 w 8438693"/>
              <a:gd name="connsiteY59" fmla="*/ 77231 h 8841574"/>
              <a:gd name="connsiteX60" fmla="*/ 2578563 w 8438693"/>
              <a:gd name="connsiteY60" fmla="*/ 31712 h 8841574"/>
              <a:gd name="connsiteX61" fmla="*/ 2423331 w 8438693"/>
              <a:gd name="connsiteY61" fmla="*/ 0 h 8841574"/>
              <a:gd name="connsiteX0" fmla="*/ 1391032 w 8438693"/>
              <a:gd name="connsiteY0" fmla="*/ 679699 h 8841574"/>
              <a:gd name="connsiteX1" fmla="*/ 1519559 w 8438693"/>
              <a:gd name="connsiteY1" fmla="*/ 758689 h 8841574"/>
              <a:gd name="connsiteX2" fmla="*/ 1641391 w 8438693"/>
              <a:gd name="connsiteY2" fmla="*/ 841697 h 8841574"/>
              <a:gd name="connsiteX3" fmla="*/ 1749835 w 8438693"/>
              <a:gd name="connsiteY3" fmla="*/ 922025 h 8841574"/>
              <a:gd name="connsiteX4" fmla="*/ 1860957 w 8438693"/>
              <a:gd name="connsiteY4" fmla="*/ 1002355 h 8841574"/>
              <a:gd name="connsiteX5" fmla="*/ 2421993 w 8438693"/>
              <a:gd name="connsiteY5" fmla="*/ 1480731 h 8841574"/>
              <a:gd name="connsiteX6" fmla="*/ 3511452 w 8438693"/>
              <a:gd name="connsiteY6" fmla="*/ 2463263 h 8841574"/>
              <a:gd name="connsiteX7" fmla="*/ 5641126 w 8438693"/>
              <a:gd name="connsiteY7" fmla="*/ 4373436 h 8841574"/>
              <a:gd name="connsiteX8" fmla="*/ 3545725 w 8438693"/>
              <a:gd name="connsiteY8" fmla="*/ 6244692 h 8841574"/>
              <a:gd name="connsiteX9" fmla="*/ 2927271 w 8438693"/>
              <a:gd name="connsiteY9" fmla="*/ 6808383 h 8841574"/>
              <a:gd name="connsiteX10" fmla="*/ 2105816 w 8438693"/>
              <a:gd name="connsiteY10" fmla="*/ 7544107 h 8841574"/>
              <a:gd name="connsiteX11" fmla="*/ 1786470 w 8438693"/>
              <a:gd name="connsiteY11" fmla="*/ 7794756 h 8841574"/>
              <a:gd name="connsiteX12" fmla="*/ 1411114 w 8438693"/>
              <a:gd name="connsiteY12" fmla="*/ 8048548 h 8841574"/>
              <a:gd name="connsiteX13" fmla="*/ 1271877 w 8438693"/>
              <a:gd name="connsiteY13" fmla="*/ 8134232 h 8841574"/>
              <a:gd name="connsiteX14" fmla="*/ 1127284 w 8438693"/>
              <a:gd name="connsiteY14" fmla="*/ 8209206 h 8841574"/>
              <a:gd name="connsiteX15" fmla="*/ 1006791 w 8438693"/>
              <a:gd name="connsiteY15" fmla="*/ 8274809 h 8841574"/>
              <a:gd name="connsiteX16" fmla="*/ 874249 w 8438693"/>
              <a:gd name="connsiteY16" fmla="*/ 8340410 h 8841574"/>
              <a:gd name="connsiteX17" fmla="*/ 728317 w 8438693"/>
              <a:gd name="connsiteY17" fmla="*/ 8411367 h 8841574"/>
              <a:gd name="connsiteX18" fmla="*/ 567659 w 8438693"/>
              <a:gd name="connsiteY18" fmla="*/ 8475631 h 8841574"/>
              <a:gd name="connsiteX19" fmla="*/ 366836 w 8438693"/>
              <a:gd name="connsiteY19" fmla="*/ 8551943 h 8841574"/>
              <a:gd name="connsiteX20" fmla="*/ 180740 w 8438693"/>
              <a:gd name="connsiteY20" fmla="*/ 8606834 h 8841574"/>
              <a:gd name="connsiteX21" fmla="*/ 0 w 8438693"/>
              <a:gd name="connsiteY21" fmla="*/ 8655031 h 8841574"/>
              <a:gd name="connsiteX22" fmla="*/ 204840 w 8438693"/>
              <a:gd name="connsiteY22" fmla="*/ 8708585 h 8841574"/>
              <a:gd name="connsiteX23" fmla="*/ 385580 w 8438693"/>
              <a:gd name="connsiteY23" fmla="*/ 8743395 h 8841574"/>
              <a:gd name="connsiteX24" fmla="*/ 558287 w 8438693"/>
              <a:gd name="connsiteY24" fmla="*/ 8775525 h 8841574"/>
              <a:gd name="connsiteX25" fmla="*/ 744384 w 8438693"/>
              <a:gd name="connsiteY25" fmla="*/ 8800963 h 8841574"/>
              <a:gd name="connsiteX26" fmla="*/ 950562 w 8438693"/>
              <a:gd name="connsiteY26" fmla="*/ 8819706 h 8841574"/>
              <a:gd name="connsiteX27" fmla="*/ 1184853 w 8438693"/>
              <a:gd name="connsiteY27" fmla="*/ 8835772 h 8841574"/>
              <a:gd name="connsiteX28" fmla="*/ 1397279 w 8438693"/>
              <a:gd name="connsiteY28" fmla="*/ 8841574 h 8841574"/>
              <a:gd name="connsiteX29" fmla="*/ 1609260 w 8438693"/>
              <a:gd name="connsiteY29" fmla="*/ 8831756 h 8841574"/>
              <a:gd name="connsiteX30" fmla="*/ 1804726 w 8438693"/>
              <a:gd name="connsiteY30" fmla="*/ 8821045 h 8841574"/>
              <a:gd name="connsiteX31" fmla="*/ 2010904 w 8438693"/>
              <a:gd name="connsiteY31" fmla="*/ 8803641 h 8841574"/>
              <a:gd name="connsiteX32" fmla="*/ 2202355 w 8438693"/>
              <a:gd name="connsiteY32" fmla="*/ 8774187 h 8841574"/>
              <a:gd name="connsiteX33" fmla="*/ 2401839 w 8438693"/>
              <a:gd name="connsiteY33" fmla="*/ 8744732 h 8841574"/>
              <a:gd name="connsiteX34" fmla="*/ 2585257 w 8438693"/>
              <a:gd name="connsiteY34" fmla="*/ 8708585 h 8841574"/>
              <a:gd name="connsiteX35" fmla="*/ 2761982 w 8438693"/>
              <a:gd name="connsiteY35" fmla="*/ 8663065 h 8841574"/>
              <a:gd name="connsiteX36" fmla="*/ 2915945 w 8438693"/>
              <a:gd name="connsiteY36" fmla="*/ 8618884 h 8841574"/>
              <a:gd name="connsiteX37" fmla="*/ 3063215 w 8438693"/>
              <a:gd name="connsiteY37" fmla="*/ 8574703 h 8841574"/>
              <a:gd name="connsiteX38" fmla="*/ 3455639 w 8438693"/>
              <a:gd name="connsiteY38" fmla="*/ 8429331 h 8841574"/>
              <a:gd name="connsiteX39" fmla="*/ 3620164 w 8438693"/>
              <a:gd name="connsiteY39" fmla="*/ 8359153 h 8841574"/>
              <a:gd name="connsiteX40" fmla="*/ 3795548 w 8438693"/>
              <a:gd name="connsiteY40" fmla="*/ 8276148 h 8841574"/>
              <a:gd name="connsiteX41" fmla="*/ 3950851 w 8438693"/>
              <a:gd name="connsiteY41" fmla="*/ 8191802 h 8841574"/>
              <a:gd name="connsiteX42" fmla="*/ 4282469 w 8438693"/>
              <a:gd name="connsiteY42" fmla="*/ 7999756 h 8841574"/>
              <a:gd name="connsiteX43" fmla="*/ 4565963 w 8438693"/>
              <a:gd name="connsiteY43" fmla="*/ 7810135 h 8841574"/>
              <a:gd name="connsiteX44" fmla="*/ 4912038 w 8438693"/>
              <a:gd name="connsiteY44" fmla="*/ 7529320 h 8841574"/>
              <a:gd name="connsiteX45" fmla="*/ 5222445 w 8438693"/>
              <a:gd name="connsiteY45" fmla="*/ 7265467 h 8841574"/>
              <a:gd name="connsiteX46" fmla="*/ 8438693 w 8438693"/>
              <a:gd name="connsiteY46" fmla="*/ 4374208 h 8841574"/>
              <a:gd name="connsiteX47" fmla="*/ 5283172 w 8438693"/>
              <a:gd name="connsiteY47" fmla="*/ 1534348 h 8841574"/>
              <a:gd name="connsiteX48" fmla="*/ 4807263 w 8438693"/>
              <a:gd name="connsiteY48" fmla="*/ 1112644 h 8841574"/>
              <a:gd name="connsiteX49" fmla="*/ 4570722 w 8438693"/>
              <a:gd name="connsiteY49" fmla="*/ 940767 h 8841574"/>
              <a:gd name="connsiteX50" fmla="*/ 4339486 w 8438693"/>
              <a:gd name="connsiteY50" fmla="*/ 779565 h 8841574"/>
              <a:gd name="connsiteX51" fmla="*/ 4185144 w 8438693"/>
              <a:gd name="connsiteY51" fmla="*/ 681038 h 8841574"/>
              <a:gd name="connsiteX52" fmla="*/ 3986998 w 8438693"/>
              <a:gd name="connsiteY52" fmla="*/ 567238 h 8841574"/>
              <a:gd name="connsiteX53" fmla="*/ 3819646 w 8438693"/>
              <a:gd name="connsiteY53" fmla="*/ 474860 h 8841574"/>
              <a:gd name="connsiteX54" fmla="*/ 3658171 w 8438693"/>
              <a:gd name="connsiteY54" fmla="*/ 395100 h 8841574"/>
              <a:gd name="connsiteX55" fmla="*/ 3419340 w 8438693"/>
              <a:gd name="connsiteY55" fmla="*/ 298136 h 8841574"/>
              <a:gd name="connsiteX56" fmla="*/ 3186386 w 8438693"/>
              <a:gd name="connsiteY56" fmla="*/ 204419 h 8841574"/>
              <a:gd name="connsiteX57" fmla="*/ 2953432 w 8438693"/>
              <a:gd name="connsiteY57" fmla="*/ 129445 h 8841574"/>
              <a:gd name="connsiteX58" fmla="*/ 2770014 w 8438693"/>
              <a:gd name="connsiteY58" fmla="*/ 77231 h 8841574"/>
              <a:gd name="connsiteX59" fmla="*/ 2578563 w 8438693"/>
              <a:gd name="connsiteY59" fmla="*/ 31712 h 8841574"/>
              <a:gd name="connsiteX60" fmla="*/ 2423331 w 8438693"/>
              <a:gd name="connsiteY60" fmla="*/ 0 h 8841574"/>
              <a:gd name="connsiteX0" fmla="*/ 1391032 w 8438693"/>
              <a:gd name="connsiteY0" fmla="*/ 679699 h 8841574"/>
              <a:gd name="connsiteX1" fmla="*/ 1519559 w 8438693"/>
              <a:gd name="connsiteY1" fmla="*/ 758689 h 8841574"/>
              <a:gd name="connsiteX2" fmla="*/ 1641391 w 8438693"/>
              <a:gd name="connsiteY2" fmla="*/ 841697 h 8841574"/>
              <a:gd name="connsiteX3" fmla="*/ 1749835 w 8438693"/>
              <a:gd name="connsiteY3" fmla="*/ 922025 h 8841574"/>
              <a:gd name="connsiteX4" fmla="*/ 2421993 w 8438693"/>
              <a:gd name="connsiteY4" fmla="*/ 1480731 h 8841574"/>
              <a:gd name="connsiteX5" fmla="*/ 3511452 w 8438693"/>
              <a:gd name="connsiteY5" fmla="*/ 2463263 h 8841574"/>
              <a:gd name="connsiteX6" fmla="*/ 5641126 w 8438693"/>
              <a:gd name="connsiteY6" fmla="*/ 4373436 h 8841574"/>
              <a:gd name="connsiteX7" fmla="*/ 3545725 w 8438693"/>
              <a:gd name="connsiteY7" fmla="*/ 6244692 h 8841574"/>
              <a:gd name="connsiteX8" fmla="*/ 2927271 w 8438693"/>
              <a:gd name="connsiteY8" fmla="*/ 6808383 h 8841574"/>
              <a:gd name="connsiteX9" fmla="*/ 2105816 w 8438693"/>
              <a:gd name="connsiteY9" fmla="*/ 7544107 h 8841574"/>
              <a:gd name="connsiteX10" fmla="*/ 1786470 w 8438693"/>
              <a:gd name="connsiteY10" fmla="*/ 7794756 h 8841574"/>
              <a:gd name="connsiteX11" fmla="*/ 1411114 w 8438693"/>
              <a:gd name="connsiteY11" fmla="*/ 8048548 h 8841574"/>
              <a:gd name="connsiteX12" fmla="*/ 1271877 w 8438693"/>
              <a:gd name="connsiteY12" fmla="*/ 8134232 h 8841574"/>
              <a:gd name="connsiteX13" fmla="*/ 1127284 w 8438693"/>
              <a:gd name="connsiteY13" fmla="*/ 8209206 h 8841574"/>
              <a:gd name="connsiteX14" fmla="*/ 1006791 w 8438693"/>
              <a:gd name="connsiteY14" fmla="*/ 8274809 h 8841574"/>
              <a:gd name="connsiteX15" fmla="*/ 874249 w 8438693"/>
              <a:gd name="connsiteY15" fmla="*/ 8340410 h 8841574"/>
              <a:gd name="connsiteX16" fmla="*/ 728317 w 8438693"/>
              <a:gd name="connsiteY16" fmla="*/ 8411367 h 8841574"/>
              <a:gd name="connsiteX17" fmla="*/ 567659 w 8438693"/>
              <a:gd name="connsiteY17" fmla="*/ 8475631 h 8841574"/>
              <a:gd name="connsiteX18" fmla="*/ 366836 w 8438693"/>
              <a:gd name="connsiteY18" fmla="*/ 8551943 h 8841574"/>
              <a:gd name="connsiteX19" fmla="*/ 180740 w 8438693"/>
              <a:gd name="connsiteY19" fmla="*/ 8606834 h 8841574"/>
              <a:gd name="connsiteX20" fmla="*/ 0 w 8438693"/>
              <a:gd name="connsiteY20" fmla="*/ 8655031 h 8841574"/>
              <a:gd name="connsiteX21" fmla="*/ 204840 w 8438693"/>
              <a:gd name="connsiteY21" fmla="*/ 8708585 h 8841574"/>
              <a:gd name="connsiteX22" fmla="*/ 385580 w 8438693"/>
              <a:gd name="connsiteY22" fmla="*/ 8743395 h 8841574"/>
              <a:gd name="connsiteX23" fmla="*/ 558287 w 8438693"/>
              <a:gd name="connsiteY23" fmla="*/ 8775525 h 8841574"/>
              <a:gd name="connsiteX24" fmla="*/ 744384 w 8438693"/>
              <a:gd name="connsiteY24" fmla="*/ 8800963 h 8841574"/>
              <a:gd name="connsiteX25" fmla="*/ 950562 w 8438693"/>
              <a:gd name="connsiteY25" fmla="*/ 8819706 h 8841574"/>
              <a:gd name="connsiteX26" fmla="*/ 1184853 w 8438693"/>
              <a:gd name="connsiteY26" fmla="*/ 8835772 h 8841574"/>
              <a:gd name="connsiteX27" fmla="*/ 1397279 w 8438693"/>
              <a:gd name="connsiteY27" fmla="*/ 8841574 h 8841574"/>
              <a:gd name="connsiteX28" fmla="*/ 1609260 w 8438693"/>
              <a:gd name="connsiteY28" fmla="*/ 8831756 h 8841574"/>
              <a:gd name="connsiteX29" fmla="*/ 1804726 w 8438693"/>
              <a:gd name="connsiteY29" fmla="*/ 8821045 h 8841574"/>
              <a:gd name="connsiteX30" fmla="*/ 2010904 w 8438693"/>
              <a:gd name="connsiteY30" fmla="*/ 8803641 h 8841574"/>
              <a:gd name="connsiteX31" fmla="*/ 2202355 w 8438693"/>
              <a:gd name="connsiteY31" fmla="*/ 8774187 h 8841574"/>
              <a:gd name="connsiteX32" fmla="*/ 2401839 w 8438693"/>
              <a:gd name="connsiteY32" fmla="*/ 8744732 h 8841574"/>
              <a:gd name="connsiteX33" fmla="*/ 2585257 w 8438693"/>
              <a:gd name="connsiteY33" fmla="*/ 8708585 h 8841574"/>
              <a:gd name="connsiteX34" fmla="*/ 2761982 w 8438693"/>
              <a:gd name="connsiteY34" fmla="*/ 8663065 h 8841574"/>
              <a:gd name="connsiteX35" fmla="*/ 2915945 w 8438693"/>
              <a:gd name="connsiteY35" fmla="*/ 8618884 h 8841574"/>
              <a:gd name="connsiteX36" fmla="*/ 3063215 w 8438693"/>
              <a:gd name="connsiteY36" fmla="*/ 8574703 h 8841574"/>
              <a:gd name="connsiteX37" fmla="*/ 3455639 w 8438693"/>
              <a:gd name="connsiteY37" fmla="*/ 8429331 h 8841574"/>
              <a:gd name="connsiteX38" fmla="*/ 3620164 w 8438693"/>
              <a:gd name="connsiteY38" fmla="*/ 8359153 h 8841574"/>
              <a:gd name="connsiteX39" fmla="*/ 3795548 w 8438693"/>
              <a:gd name="connsiteY39" fmla="*/ 8276148 h 8841574"/>
              <a:gd name="connsiteX40" fmla="*/ 3950851 w 8438693"/>
              <a:gd name="connsiteY40" fmla="*/ 8191802 h 8841574"/>
              <a:gd name="connsiteX41" fmla="*/ 4282469 w 8438693"/>
              <a:gd name="connsiteY41" fmla="*/ 7999756 h 8841574"/>
              <a:gd name="connsiteX42" fmla="*/ 4565963 w 8438693"/>
              <a:gd name="connsiteY42" fmla="*/ 7810135 h 8841574"/>
              <a:gd name="connsiteX43" fmla="*/ 4912038 w 8438693"/>
              <a:gd name="connsiteY43" fmla="*/ 7529320 h 8841574"/>
              <a:gd name="connsiteX44" fmla="*/ 5222445 w 8438693"/>
              <a:gd name="connsiteY44" fmla="*/ 7265467 h 8841574"/>
              <a:gd name="connsiteX45" fmla="*/ 8438693 w 8438693"/>
              <a:gd name="connsiteY45" fmla="*/ 4374208 h 8841574"/>
              <a:gd name="connsiteX46" fmla="*/ 5283172 w 8438693"/>
              <a:gd name="connsiteY46" fmla="*/ 1534348 h 8841574"/>
              <a:gd name="connsiteX47" fmla="*/ 4807263 w 8438693"/>
              <a:gd name="connsiteY47" fmla="*/ 1112644 h 8841574"/>
              <a:gd name="connsiteX48" fmla="*/ 4570722 w 8438693"/>
              <a:gd name="connsiteY48" fmla="*/ 940767 h 8841574"/>
              <a:gd name="connsiteX49" fmla="*/ 4339486 w 8438693"/>
              <a:gd name="connsiteY49" fmla="*/ 779565 h 8841574"/>
              <a:gd name="connsiteX50" fmla="*/ 4185144 w 8438693"/>
              <a:gd name="connsiteY50" fmla="*/ 681038 h 8841574"/>
              <a:gd name="connsiteX51" fmla="*/ 3986998 w 8438693"/>
              <a:gd name="connsiteY51" fmla="*/ 567238 h 8841574"/>
              <a:gd name="connsiteX52" fmla="*/ 3819646 w 8438693"/>
              <a:gd name="connsiteY52" fmla="*/ 474860 h 8841574"/>
              <a:gd name="connsiteX53" fmla="*/ 3658171 w 8438693"/>
              <a:gd name="connsiteY53" fmla="*/ 395100 h 8841574"/>
              <a:gd name="connsiteX54" fmla="*/ 3419340 w 8438693"/>
              <a:gd name="connsiteY54" fmla="*/ 298136 h 8841574"/>
              <a:gd name="connsiteX55" fmla="*/ 3186386 w 8438693"/>
              <a:gd name="connsiteY55" fmla="*/ 204419 h 8841574"/>
              <a:gd name="connsiteX56" fmla="*/ 2953432 w 8438693"/>
              <a:gd name="connsiteY56" fmla="*/ 129445 h 8841574"/>
              <a:gd name="connsiteX57" fmla="*/ 2770014 w 8438693"/>
              <a:gd name="connsiteY57" fmla="*/ 77231 h 8841574"/>
              <a:gd name="connsiteX58" fmla="*/ 2578563 w 8438693"/>
              <a:gd name="connsiteY58" fmla="*/ 31712 h 8841574"/>
              <a:gd name="connsiteX59" fmla="*/ 2423331 w 8438693"/>
              <a:gd name="connsiteY59" fmla="*/ 0 h 8841574"/>
              <a:gd name="connsiteX0" fmla="*/ 1391032 w 8438693"/>
              <a:gd name="connsiteY0" fmla="*/ 679699 h 8841574"/>
              <a:gd name="connsiteX1" fmla="*/ 1519559 w 8438693"/>
              <a:gd name="connsiteY1" fmla="*/ 758689 h 8841574"/>
              <a:gd name="connsiteX2" fmla="*/ 1641391 w 8438693"/>
              <a:gd name="connsiteY2" fmla="*/ 841697 h 8841574"/>
              <a:gd name="connsiteX3" fmla="*/ 2421993 w 8438693"/>
              <a:gd name="connsiteY3" fmla="*/ 1480731 h 8841574"/>
              <a:gd name="connsiteX4" fmla="*/ 3511452 w 8438693"/>
              <a:gd name="connsiteY4" fmla="*/ 2463263 h 8841574"/>
              <a:gd name="connsiteX5" fmla="*/ 5641126 w 8438693"/>
              <a:gd name="connsiteY5" fmla="*/ 4373436 h 8841574"/>
              <a:gd name="connsiteX6" fmla="*/ 3545725 w 8438693"/>
              <a:gd name="connsiteY6" fmla="*/ 6244692 h 8841574"/>
              <a:gd name="connsiteX7" fmla="*/ 2927271 w 8438693"/>
              <a:gd name="connsiteY7" fmla="*/ 6808383 h 8841574"/>
              <a:gd name="connsiteX8" fmla="*/ 2105816 w 8438693"/>
              <a:gd name="connsiteY8" fmla="*/ 7544107 h 8841574"/>
              <a:gd name="connsiteX9" fmla="*/ 1786470 w 8438693"/>
              <a:gd name="connsiteY9" fmla="*/ 7794756 h 8841574"/>
              <a:gd name="connsiteX10" fmla="*/ 1411114 w 8438693"/>
              <a:gd name="connsiteY10" fmla="*/ 8048548 h 8841574"/>
              <a:gd name="connsiteX11" fmla="*/ 1271877 w 8438693"/>
              <a:gd name="connsiteY11" fmla="*/ 8134232 h 8841574"/>
              <a:gd name="connsiteX12" fmla="*/ 1127284 w 8438693"/>
              <a:gd name="connsiteY12" fmla="*/ 8209206 h 8841574"/>
              <a:gd name="connsiteX13" fmla="*/ 1006791 w 8438693"/>
              <a:gd name="connsiteY13" fmla="*/ 8274809 h 8841574"/>
              <a:gd name="connsiteX14" fmla="*/ 874249 w 8438693"/>
              <a:gd name="connsiteY14" fmla="*/ 8340410 h 8841574"/>
              <a:gd name="connsiteX15" fmla="*/ 728317 w 8438693"/>
              <a:gd name="connsiteY15" fmla="*/ 8411367 h 8841574"/>
              <a:gd name="connsiteX16" fmla="*/ 567659 w 8438693"/>
              <a:gd name="connsiteY16" fmla="*/ 8475631 h 8841574"/>
              <a:gd name="connsiteX17" fmla="*/ 366836 w 8438693"/>
              <a:gd name="connsiteY17" fmla="*/ 8551943 h 8841574"/>
              <a:gd name="connsiteX18" fmla="*/ 180740 w 8438693"/>
              <a:gd name="connsiteY18" fmla="*/ 8606834 h 8841574"/>
              <a:gd name="connsiteX19" fmla="*/ 0 w 8438693"/>
              <a:gd name="connsiteY19" fmla="*/ 8655031 h 8841574"/>
              <a:gd name="connsiteX20" fmla="*/ 204840 w 8438693"/>
              <a:gd name="connsiteY20" fmla="*/ 8708585 h 8841574"/>
              <a:gd name="connsiteX21" fmla="*/ 385580 w 8438693"/>
              <a:gd name="connsiteY21" fmla="*/ 8743395 h 8841574"/>
              <a:gd name="connsiteX22" fmla="*/ 558287 w 8438693"/>
              <a:gd name="connsiteY22" fmla="*/ 8775525 h 8841574"/>
              <a:gd name="connsiteX23" fmla="*/ 744384 w 8438693"/>
              <a:gd name="connsiteY23" fmla="*/ 8800963 h 8841574"/>
              <a:gd name="connsiteX24" fmla="*/ 950562 w 8438693"/>
              <a:gd name="connsiteY24" fmla="*/ 8819706 h 8841574"/>
              <a:gd name="connsiteX25" fmla="*/ 1184853 w 8438693"/>
              <a:gd name="connsiteY25" fmla="*/ 8835772 h 8841574"/>
              <a:gd name="connsiteX26" fmla="*/ 1397279 w 8438693"/>
              <a:gd name="connsiteY26" fmla="*/ 8841574 h 8841574"/>
              <a:gd name="connsiteX27" fmla="*/ 1609260 w 8438693"/>
              <a:gd name="connsiteY27" fmla="*/ 8831756 h 8841574"/>
              <a:gd name="connsiteX28" fmla="*/ 1804726 w 8438693"/>
              <a:gd name="connsiteY28" fmla="*/ 8821045 h 8841574"/>
              <a:gd name="connsiteX29" fmla="*/ 2010904 w 8438693"/>
              <a:gd name="connsiteY29" fmla="*/ 8803641 h 8841574"/>
              <a:gd name="connsiteX30" fmla="*/ 2202355 w 8438693"/>
              <a:gd name="connsiteY30" fmla="*/ 8774187 h 8841574"/>
              <a:gd name="connsiteX31" fmla="*/ 2401839 w 8438693"/>
              <a:gd name="connsiteY31" fmla="*/ 8744732 h 8841574"/>
              <a:gd name="connsiteX32" fmla="*/ 2585257 w 8438693"/>
              <a:gd name="connsiteY32" fmla="*/ 8708585 h 8841574"/>
              <a:gd name="connsiteX33" fmla="*/ 2761982 w 8438693"/>
              <a:gd name="connsiteY33" fmla="*/ 8663065 h 8841574"/>
              <a:gd name="connsiteX34" fmla="*/ 2915945 w 8438693"/>
              <a:gd name="connsiteY34" fmla="*/ 8618884 h 8841574"/>
              <a:gd name="connsiteX35" fmla="*/ 3063215 w 8438693"/>
              <a:gd name="connsiteY35" fmla="*/ 8574703 h 8841574"/>
              <a:gd name="connsiteX36" fmla="*/ 3455639 w 8438693"/>
              <a:gd name="connsiteY36" fmla="*/ 8429331 h 8841574"/>
              <a:gd name="connsiteX37" fmla="*/ 3620164 w 8438693"/>
              <a:gd name="connsiteY37" fmla="*/ 8359153 h 8841574"/>
              <a:gd name="connsiteX38" fmla="*/ 3795548 w 8438693"/>
              <a:gd name="connsiteY38" fmla="*/ 8276148 h 8841574"/>
              <a:gd name="connsiteX39" fmla="*/ 3950851 w 8438693"/>
              <a:gd name="connsiteY39" fmla="*/ 8191802 h 8841574"/>
              <a:gd name="connsiteX40" fmla="*/ 4282469 w 8438693"/>
              <a:gd name="connsiteY40" fmla="*/ 7999756 h 8841574"/>
              <a:gd name="connsiteX41" fmla="*/ 4565963 w 8438693"/>
              <a:gd name="connsiteY41" fmla="*/ 7810135 h 8841574"/>
              <a:gd name="connsiteX42" fmla="*/ 4912038 w 8438693"/>
              <a:gd name="connsiteY42" fmla="*/ 7529320 h 8841574"/>
              <a:gd name="connsiteX43" fmla="*/ 5222445 w 8438693"/>
              <a:gd name="connsiteY43" fmla="*/ 7265467 h 8841574"/>
              <a:gd name="connsiteX44" fmla="*/ 8438693 w 8438693"/>
              <a:gd name="connsiteY44" fmla="*/ 4374208 h 8841574"/>
              <a:gd name="connsiteX45" fmla="*/ 5283172 w 8438693"/>
              <a:gd name="connsiteY45" fmla="*/ 1534348 h 8841574"/>
              <a:gd name="connsiteX46" fmla="*/ 4807263 w 8438693"/>
              <a:gd name="connsiteY46" fmla="*/ 1112644 h 8841574"/>
              <a:gd name="connsiteX47" fmla="*/ 4570722 w 8438693"/>
              <a:gd name="connsiteY47" fmla="*/ 940767 h 8841574"/>
              <a:gd name="connsiteX48" fmla="*/ 4339486 w 8438693"/>
              <a:gd name="connsiteY48" fmla="*/ 779565 h 8841574"/>
              <a:gd name="connsiteX49" fmla="*/ 4185144 w 8438693"/>
              <a:gd name="connsiteY49" fmla="*/ 681038 h 8841574"/>
              <a:gd name="connsiteX50" fmla="*/ 3986998 w 8438693"/>
              <a:gd name="connsiteY50" fmla="*/ 567238 h 8841574"/>
              <a:gd name="connsiteX51" fmla="*/ 3819646 w 8438693"/>
              <a:gd name="connsiteY51" fmla="*/ 474860 h 8841574"/>
              <a:gd name="connsiteX52" fmla="*/ 3658171 w 8438693"/>
              <a:gd name="connsiteY52" fmla="*/ 395100 h 8841574"/>
              <a:gd name="connsiteX53" fmla="*/ 3419340 w 8438693"/>
              <a:gd name="connsiteY53" fmla="*/ 298136 h 8841574"/>
              <a:gd name="connsiteX54" fmla="*/ 3186386 w 8438693"/>
              <a:gd name="connsiteY54" fmla="*/ 204419 h 8841574"/>
              <a:gd name="connsiteX55" fmla="*/ 2953432 w 8438693"/>
              <a:gd name="connsiteY55" fmla="*/ 129445 h 8841574"/>
              <a:gd name="connsiteX56" fmla="*/ 2770014 w 8438693"/>
              <a:gd name="connsiteY56" fmla="*/ 77231 h 8841574"/>
              <a:gd name="connsiteX57" fmla="*/ 2578563 w 8438693"/>
              <a:gd name="connsiteY57" fmla="*/ 31712 h 8841574"/>
              <a:gd name="connsiteX58" fmla="*/ 2423331 w 8438693"/>
              <a:gd name="connsiteY58" fmla="*/ 0 h 8841574"/>
              <a:gd name="connsiteX0" fmla="*/ 1519559 w 8438693"/>
              <a:gd name="connsiteY0" fmla="*/ 758689 h 8841574"/>
              <a:gd name="connsiteX1" fmla="*/ 1641391 w 8438693"/>
              <a:gd name="connsiteY1" fmla="*/ 841697 h 8841574"/>
              <a:gd name="connsiteX2" fmla="*/ 2421993 w 8438693"/>
              <a:gd name="connsiteY2" fmla="*/ 1480731 h 8841574"/>
              <a:gd name="connsiteX3" fmla="*/ 3511452 w 8438693"/>
              <a:gd name="connsiteY3" fmla="*/ 2463263 h 8841574"/>
              <a:gd name="connsiteX4" fmla="*/ 5641126 w 8438693"/>
              <a:gd name="connsiteY4" fmla="*/ 4373436 h 8841574"/>
              <a:gd name="connsiteX5" fmla="*/ 3545725 w 8438693"/>
              <a:gd name="connsiteY5" fmla="*/ 6244692 h 8841574"/>
              <a:gd name="connsiteX6" fmla="*/ 2927271 w 8438693"/>
              <a:gd name="connsiteY6" fmla="*/ 6808383 h 8841574"/>
              <a:gd name="connsiteX7" fmla="*/ 2105816 w 8438693"/>
              <a:gd name="connsiteY7" fmla="*/ 7544107 h 8841574"/>
              <a:gd name="connsiteX8" fmla="*/ 1786470 w 8438693"/>
              <a:gd name="connsiteY8" fmla="*/ 7794756 h 8841574"/>
              <a:gd name="connsiteX9" fmla="*/ 1411114 w 8438693"/>
              <a:gd name="connsiteY9" fmla="*/ 8048548 h 8841574"/>
              <a:gd name="connsiteX10" fmla="*/ 1271877 w 8438693"/>
              <a:gd name="connsiteY10" fmla="*/ 8134232 h 8841574"/>
              <a:gd name="connsiteX11" fmla="*/ 1127284 w 8438693"/>
              <a:gd name="connsiteY11" fmla="*/ 8209206 h 8841574"/>
              <a:gd name="connsiteX12" fmla="*/ 1006791 w 8438693"/>
              <a:gd name="connsiteY12" fmla="*/ 8274809 h 8841574"/>
              <a:gd name="connsiteX13" fmla="*/ 874249 w 8438693"/>
              <a:gd name="connsiteY13" fmla="*/ 8340410 h 8841574"/>
              <a:gd name="connsiteX14" fmla="*/ 728317 w 8438693"/>
              <a:gd name="connsiteY14" fmla="*/ 8411367 h 8841574"/>
              <a:gd name="connsiteX15" fmla="*/ 567659 w 8438693"/>
              <a:gd name="connsiteY15" fmla="*/ 8475631 h 8841574"/>
              <a:gd name="connsiteX16" fmla="*/ 366836 w 8438693"/>
              <a:gd name="connsiteY16" fmla="*/ 8551943 h 8841574"/>
              <a:gd name="connsiteX17" fmla="*/ 180740 w 8438693"/>
              <a:gd name="connsiteY17" fmla="*/ 8606834 h 8841574"/>
              <a:gd name="connsiteX18" fmla="*/ 0 w 8438693"/>
              <a:gd name="connsiteY18" fmla="*/ 8655031 h 8841574"/>
              <a:gd name="connsiteX19" fmla="*/ 204840 w 8438693"/>
              <a:gd name="connsiteY19" fmla="*/ 8708585 h 8841574"/>
              <a:gd name="connsiteX20" fmla="*/ 385580 w 8438693"/>
              <a:gd name="connsiteY20" fmla="*/ 8743395 h 8841574"/>
              <a:gd name="connsiteX21" fmla="*/ 558287 w 8438693"/>
              <a:gd name="connsiteY21" fmla="*/ 8775525 h 8841574"/>
              <a:gd name="connsiteX22" fmla="*/ 744384 w 8438693"/>
              <a:gd name="connsiteY22" fmla="*/ 8800963 h 8841574"/>
              <a:gd name="connsiteX23" fmla="*/ 950562 w 8438693"/>
              <a:gd name="connsiteY23" fmla="*/ 8819706 h 8841574"/>
              <a:gd name="connsiteX24" fmla="*/ 1184853 w 8438693"/>
              <a:gd name="connsiteY24" fmla="*/ 8835772 h 8841574"/>
              <a:gd name="connsiteX25" fmla="*/ 1397279 w 8438693"/>
              <a:gd name="connsiteY25" fmla="*/ 8841574 h 8841574"/>
              <a:gd name="connsiteX26" fmla="*/ 1609260 w 8438693"/>
              <a:gd name="connsiteY26" fmla="*/ 8831756 h 8841574"/>
              <a:gd name="connsiteX27" fmla="*/ 1804726 w 8438693"/>
              <a:gd name="connsiteY27" fmla="*/ 8821045 h 8841574"/>
              <a:gd name="connsiteX28" fmla="*/ 2010904 w 8438693"/>
              <a:gd name="connsiteY28" fmla="*/ 8803641 h 8841574"/>
              <a:gd name="connsiteX29" fmla="*/ 2202355 w 8438693"/>
              <a:gd name="connsiteY29" fmla="*/ 8774187 h 8841574"/>
              <a:gd name="connsiteX30" fmla="*/ 2401839 w 8438693"/>
              <a:gd name="connsiteY30" fmla="*/ 8744732 h 8841574"/>
              <a:gd name="connsiteX31" fmla="*/ 2585257 w 8438693"/>
              <a:gd name="connsiteY31" fmla="*/ 8708585 h 8841574"/>
              <a:gd name="connsiteX32" fmla="*/ 2761982 w 8438693"/>
              <a:gd name="connsiteY32" fmla="*/ 8663065 h 8841574"/>
              <a:gd name="connsiteX33" fmla="*/ 2915945 w 8438693"/>
              <a:gd name="connsiteY33" fmla="*/ 8618884 h 8841574"/>
              <a:gd name="connsiteX34" fmla="*/ 3063215 w 8438693"/>
              <a:gd name="connsiteY34" fmla="*/ 8574703 h 8841574"/>
              <a:gd name="connsiteX35" fmla="*/ 3455639 w 8438693"/>
              <a:gd name="connsiteY35" fmla="*/ 8429331 h 8841574"/>
              <a:gd name="connsiteX36" fmla="*/ 3620164 w 8438693"/>
              <a:gd name="connsiteY36" fmla="*/ 8359153 h 8841574"/>
              <a:gd name="connsiteX37" fmla="*/ 3795548 w 8438693"/>
              <a:gd name="connsiteY37" fmla="*/ 8276148 h 8841574"/>
              <a:gd name="connsiteX38" fmla="*/ 3950851 w 8438693"/>
              <a:gd name="connsiteY38" fmla="*/ 8191802 h 8841574"/>
              <a:gd name="connsiteX39" fmla="*/ 4282469 w 8438693"/>
              <a:gd name="connsiteY39" fmla="*/ 7999756 h 8841574"/>
              <a:gd name="connsiteX40" fmla="*/ 4565963 w 8438693"/>
              <a:gd name="connsiteY40" fmla="*/ 7810135 h 8841574"/>
              <a:gd name="connsiteX41" fmla="*/ 4912038 w 8438693"/>
              <a:gd name="connsiteY41" fmla="*/ 7529320 h 8841574"/>
              <a:gd name="connsiteX42" fmla="*/ 5222445 w 8438693"/>
              <a:gd name="connsiteY42" fmla="*/ 7265467 h 8841574"/>
              <a:gd name="connsiteX43" fmla="*/ 8438693 w 8438693"/>
              <a:gd name="connsiteY43" fmla="*/ 4374208 h 8841574"/>
              <a:gd name="connsiteX44" fmla="*/ 5283172 w 8438693"/>
              <a:gd name="connsiteY44" fmla="*/ 1534348 h 8841574"/>
              <a:gd name="connsiteX45" fmla="*/ 4807263 w 8438693"/>
              <a:gd name="connsiteY45" fmla="*/ 1112644 h 8841574"/>
              <a:gd name="connsiteX46" fmla="*/ 4570722 w 8438693"/>
              <a:gd name="connsiteY46" fmla="*/ 940767 h 8841574"/>
              <a:gd name="connsiteX47" fmla="*/ 4339486 w 8438693"/>
              <a:gd name="connsiteY47" fmla="*/ 779565 h 8841574"/>
              <a:gd name="connsiteX48" fmla="*/ 4185144 w 8438693"/>
              <a:gd name="connsiteY48" fmla="*/ 681038 h 8841574"/>
              <a:gd name="connsiteX49" fmla="*/ 3986998 w 8438693"/>
              <a:gd name="connsiteY49" fmla="*/ 567238 h 8841574"/>
              <a:gd name="connsiteX50" fmla="*/ 3819646 w 8438693"/>
              <a:gd name="connsiteY50" fmla="*/ 474860 h 8841574"/>
              <a:gd name="connsiteX51" fmla="*/ 3658171 w 8438693"/>
              <a:gd name="connsiteY51" fmla="*/ 395100 h 8841574"/>
              <a:gd name="connsiteX52" fmla="*/ 3419340 w 8438693"/>
              <a:gd name="connsiteY52" fmla="*/ 298136 h 8841574"/>
              <a:gd name="connsiteX53" fmla="*/ 3186386 w 8438693"/>
              <a:gd name="connsiteY53" fmla="*/ 204419 h 8841574"/>
              <a:gd name="connsiteX54" fmla="*/ 2953432 w 8438693"/>
              <a:gd name="connsiteY54" fmla="*/ 129445 h 8841574"/>
              <a:gd name="connsiteX55" fmla="*/ 2770014 w 8438693"/>
              <a:gd name="connsiteY55" fmla="*/ 77231 h 8841574"/>
              <a:gd name="connsiteX56" fmla="*/ 2578563 w 8438693"/>
              <a:gd name="connsiteY56" fmla="*/ 31712 h 8841574"/>
              <a:gd name="connsiteX57" fmla="*/ 2423331 w 8438693"/>
              <a:gd name="connsiteY57" fmla="*/ 0 h 8841574"/>
              <a:gd name="connsiteX0" fmla="*/ 1641391 w 8438693"/>
              <a:gd name="connsiteY0" fmla="*/ 841697 h 8841574"/>
              <a:gd name="connsiteX1" fmla="*/ 2421993 w 8438693"/>
              <a:gd name="connsiteY1" fmla="*/ 1480731 h 8841574"/>
              <a:gd name="connsiteX2" fmla="*/ 3511452 w 8438693"/>
              <a:gd name="connsiteY2" fmla="*/ 2463263 h 8841574"/>
              <a:gd name="connsiteX3" fmla="*/ 5641126 w 8438693"/>
              <a:gd name="connsiteY3" fmla="*/ 4373436 h 8841574"/>
              <a:gd name="connsiteX4" fmla="*/ 3545725 w 8438693"/>
              <a:gd name="connsiteY4" fmla="*/ 6244692 h 8841574"/>
              <a:gd name="connsiteX5" fmla="*/ 2927271 w 8438693"/>
              <a:gd name="connsiteY5" fmla="*/ 6808383 h 8841574"/>
              <a:gd name="connsiteX6" fmla="*/ 2105816 w 8438693"/>
              <a:gd name="connsiteY6" fmla="*/ 7544107 h 8841574"/>
              <a:gd name="connsiteX7" fmla="*/ 1786470 w 8438693"/>
              <a:gd name="connsiteY7" fmla="*/ 7794756 h 8841574"/>
              <a:gd name="connsiteX8" fmla="*/ 1411114 w 8438693"/>
              <a:gd name="connsiteY8" fmla="*/ 8048548 h 8841574"/>
              <a:gd name="connsiteX9" fmla="*/ 1271877 w 8438693"/>
              <a:gd name="connsiteY9" fmla="*/ 8134232 h 8841574"/>
              <a:gd name="connsiteX10" fmla="*/ 1127284 w 8438693"/>
              <a:gd name="connsiteY10" fmla="*/ 8209206 h 8841574"/>
              <a:gd name="connsiteX11" fmla="*/ 1006791 w 8438693"/>
              <a:gd name="connsiteY11" fmla="*/ 8274809 h 8841574"/>
              <a:gd name="connsiteX12" fmla="*/ 874249 w 8438693"/>
              <a:gd name="connsiteY12" fmla="*/ 8340410 h 8841574"/>
              <a:gd name="connsiteX13" fmla="*/ 728317 w 8438693"/>
              <a:gd name="connsiteY13" fmla="*/ 8411367 h 8841574"/>
              <a:gd name="connsiteX14" fmla="*/ 567659 w 8438693"/>
              <a:gd name="connsiteY14" fmla="*/ 8475631 h 8841574"/>
              <a:gd name="connsiteX15" fmla="*/ 366836 w 8438693"/>
              <a:gd name="connsiteY15" fmla="*/ 8551943 h 8841574"/>
              <a:gd name="connsiteX16" fmla="*/ 180740 w 8438693"/>
              <a:gd name="connsiteY16" fmla="*/ 8606834 h 8841574"/>
              <a:gd name="connsiteX17" fmla="*/ 0 w 8438693"/>
              <a:gd name="connsiteY17" fmla="*/ 8655031 h 8841574"/>
              <a:gd name="connsiteX18" fmla="*/ 204840 w 8438693"/>
              <a:gd name="connsiteY18" fmla="*/ 8708585 h 8841574"/>
              <a:gd name="connsiteX19" fmla="*/ 385580 w 8438693"/>
              <a:gd name="connsiteY19" fmla="*/ 8743395 h 8841574"/>
              <a:gd name="connsiteX20" fmla="*/ 558287 w 8438693"/>
              <a:gd name="connsiteY20" fmla="*/ 8775525 h 8841574"/>
              <a:gd name="connsiteX21" fmla="*/ 744384 w 8438693"/>
              <a:gd name="connsiteY21" fmla="*/ 8800963 h 8841574"/>
              <a:gd name="connsiteX22" fmla="*/ 950562 w 8438693"/>
              <a:gd name="connsiteY22" fmla="*/ 8819706 h 8841574"/>
              <a:gd name="connsiteX23" fmla="*/ 1184853 w 8438693"/>
              <a:gd name="connsiteY23" fmla="*/ 8835772 h 8841574"/>
              <a:gd name="connsiteX24" fmla="*/ 1397279 w 8438693"/>
              <a:gd name="connsiteY24" fmla="*/ 8841574 h 8841574"/>
              <a:gd name="connsiteX25" fmla="*/ 1609260 w 8438693"/>
              <a:gd name="connsiteY25" fmla="*/ 8831756 h 8841574"/>
              <a:gd name="connsiteX26" fmla="*/ 1804726 w 8438693"/>
              <a:gd name="connsiteY26" fmla="*/ 8821045 h 8841574"/>
              <a:gd name="connsiteX27" fmla="*/ 2010904 w 8438693"/>
              <a:gd name="connsiteY27" fmla="*/ 8803641 h 8841574"/>
              <a:gd name="connsiteX28" fmla="*/ 2202355 w 8438693"/>
              <a:gd name="connsiteY28" fmla="*/ 8774187 h 8841574"/>
              <a:gd name="connsiteX29" fmla="*/ 2401839 w 8438693"/>
              <a:gd name="connsiteY29" fmla="*/ 8744732 h 8841574"/>
              <a:gd name="connsiteX30" fmla="*/ 2585257 w 8438693"/>
              <a:gd name="connsiteY30" fmla="*/ 8708585 h 8841574"/>
              <a:gd name="connsiteX31" fmla="*/ 2761982 w 8438693"/>
              <a:gd name="connsiteY31" fmla="*/ 8663065 h 8841574"/>
              <a:gd name="connsiteX32" fmla="*/ 2915945 w 8438693"/>
              <a:gd name="connsiteY32" fmla="*/ 8618884 h 8841574"/>
              <a:gd name="connsiteX33" fmla="*/ 3063215 w 8438693"/>
              <a:gd name="connsiteY33" fmla="*/ 8574703 h 8841574"/>
              <a:gd name="connsiteX34" fmla="*/ 3455639 w 8438693"/>
              <a:gd name="connsiteY34" fmla="*/ 8429331 h 8841574"/>
              <a:gd name="connsiteX35" fmla="*/ 3620164 w 8438693"/>
              <a:gd name="connsiteY35" fmla="*/ 8359153 h 8841574"/>
              <a:gd name="connsiteX36" fmla="*/ 3795548 w 8438693"/>
              <a:gd name="connsiteY36" fmla="*/ 8276148 h 8841574"/>
              <a:gd name="connsiteX37" fmla="*/ 3950851 w 8438693"/>
              <a:gd name="connsiteY37" fmla="*/ 8191802 h 8841574"/>
              <a:gd name="connsiteX38" fmla="*/ 4282469 w 8438693"/>
              <a:gd name="connsiteY38" fmla="*/ 7999756 h 8841574"/>
              <a:gd name="connsiteX39" fmla="*/ 4565963 w 8438693"/>
              <a:gd name="connsiteY39" fmla="*/ 7810135 h 8841574"/>
              <a:gd name="connsiteX40" fmla="*/ 4912038 w 8438693"/>
              <a:gd name="connsiteY40" fmla="*/ 7529320 h 8841574"/>
              <a:gd name="connsiteX41" fmla="*/ 5222445 w 8438693"/>
              <a:gd name="connsiteY41" fmla="*/ 7265467 h 8841574"/>
              <a:gd name="connsiteX42" fmla="*/ 8438693 w 8438693"/>
              <a:gd name="connsiteY42" fmla="*/ 4374208 h 8841574"/>
              <a:gd name="connsiteX43" fmla="*/ 5283172 w 8438693"/>
              <a:gd name="connsiteY43" fmla="*/ 1534348 h 8841574"/>
              <a:gd name="connsiteX44" fmla="*/ 4807263 w 8438693"/>
              <a:gd name="connsiteY44" fmla="*/ 1112644 h 8841574"/>
              <a:gd name="connsiteX45" fmla="*/ 4570722 w 8438693"/>
              <a:gd name="connsiteY45" fmla="*/ 940767 h 8841574"/>
              <a:gd name="connsiteX46" fmla="*/ 4339486 w 8438693"/>
              <a:gd name="connsiteY46" fmla="*/ 779565 h 8841574"/>
              <a:gd name="connsiteX47" fmla="*/ 4185144 w 8438693"/>
              <a:gd name="connsiteY47" fmla="*/ 681038 h 8841574"/>
              <a:gd name="connsiteX48" fmla="*/ 3986998 w 8438693"/>
              <a:gd name="connsiteY48" fmla="*/ 567238 h 8841574"/>
              <a:gd name="connsiteX49" fmla="*/ 3819646 w 8438693"/>
              <a:gd name="connsiteY49" fmla="*/ 474860 h 8841574"/>
              <a:gd name="connsiteX50" fmla="*/ 3658171 w 8438693"/>
              <a:gd name="connsiteY50" fmla="*/ 395100 h 8841574"/>
              <a:gd name="connsiteX51" fmla="*/ 3419340 w 8438693"/>
              <a:gd name="connsiteY51" fmla="*/ 298136 h 8841574"/>
              <a:gd name="connsiteX52" fmla="*/ 3186386 w 8438693"/>
              <a:gd name="connsiteY52" fmla="*/ 204419 h 8841574"/>
              <a:gd name="connsiteX53" fmla="*/ 2953432 w 8438693"/>
              <a:gd name="connsiteY53" fmla="*/ 129445 h 8841574"/>
              <a:gd name="connsiteX54" fmla="*/ 2770014 w 8438693"/>
              <a:gd name="connsiteY54" fmla="*/ 77231 h 8841574"/>
              <a:gd name="connsiteX55" fmla="*/ 2578563 w 8438693"/>
              <a:gd name="connsiteY55" fmla="*/ 31712 h 8841574"/>
              <a:gd name="connsiteX56" fmla="*/ 2423331 w 8438693"/>
              <a:gd name="connsiteY56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105816 w 8438693"/>
              <a:gd name="connsiteY5" fmla="*/ 7544107 h 8841574"/>
              <a:gd name="connsiteX6" fmla="*/ 1786470 w 8438693"/>
              <a:gd name="connsiteY6" fmla="*/ 7794756 h 8841574"/>
              <a:gd name="connsiteX7" fmla="*/ 1411114 w 8438693"/>
              <a:gd name="connsiteY7" fmla="*/ 8048548 h 8841574"/>
              <a:gd name="connsiteX8" fmla="*/ 1271877 w 8438693"/>
              <a:gd name="connsiteY8" fmla="*/ 8134232 h 8841574"/>
              <a:gd name="connsiteX9" fmla="*/ 1127284 w 8438693"/>
              <a:gd name="connsiteY9" fmla="*/ 8209206 h 8841574"/>
              <a:gd name="connsiteX10" fmla="*/ 1006791 w 8438693"/>
              <a:gd name="connsiteY10" fmla="*/ 8274809 h 8841574"/>
              <a:gd name="connsiteX11" fmla="*/ 874249 w 8438693"/>
              <a:gd name="connsiteY11" fmla="*/ 8340410 h 8841574"/>
              <a:gd name="connsiteX12" fmla="*/ 728317 w 8438693"/>
              <a:gd name="connsiteY12" fmla="*/ 8411367 h 8841574"/>
              <a:gd name="connsiteX13" fmla="*/ 567659 w 8438693"/>
              <a:gd name="connsiteY13" fmla="*/ 8475631 h 8841574"/>
              <a:gd name="connsiteX14" fmla="*/ 366836 w 8438693"/>
              <a:gd name="connsiteY14" fmla="*/ 8551943 h 8841574"/>
              <a:gd name="connsiteX15" fmla="*/ 180740 w 8438693"/>
              <a:gd name="connsiteY15" fmla="*/ 8606834 h 8841574"/>
              <a:gd name="connsiteX16" fmla="*/ 0 w 8438693"/>
              <a:gd name="connsiteY16" fmla="*/ 8655031 h 8841574"/>
              <a:gd name="connsiteX17" fmla="*/ 204840 w 8438693"/>
              <a:gd name="connsiteY17" fmla="*/ 8708585 h 8841574"/>
              <a:gd name="connsiteX18" fmla="*/ 385580 w 8438693"/>
              <a:gd name="connsiteY18" fmla="*/ 8743395 h 8841574"/>
              <a:gd name="connsiteX19" fmla="*/ 558287 w 8438693"/>
              <a:gd name="connsiteY19" fmla="*/ 8775525 h 8841574"/>
              <a:gd name="connsiteX20" fmla="*/ 744384 w 8438693"/>
              <a:gd name="connsiteY20" fmla="*/ 8800963 h 8841574"/>
              <a:gd name="connsiteX21" fmla="*/ 950562 w 8438693"/>
              <a:gd name="connsiteY21" fmla="*/ 8819706 h 8841574"/>
              <a:gd name="connsiteX22" fmla="*/ 1184853 w 8438693"/>
              <a:gd name="connsiteY22" fmla="*/ 8835772 h 8841574"/>
              <a:gd name="connsiteX23" fmla="*/ 1397279 w 8438693"/>
              <a:gd name="connsiteY23" fmla="*/ 8841574 h 8841574"/>
              <a:gd name="connsiteX24" fmla="*/ 1609260 w 8438693"/>
              <a:gd name="connsiteY24" fmla="*/ 8831756 h 8841574"/>
              <a:gd name="connsiteX25" fmla="*/ 1804726 w 8438693"/>
              <a:gd name="connsiteY25" fmla="*/ 8821045 h 8841574"/>
              <a:gd name="connsiteX26" fmla="*/ 2010904 w 8438693"/>
              <a:gd name="connsiteY26" fmla="*/ 8803641 h 8841574"/>
              <a:gd name="connsiteX27" fmla="*/ 2202355 w 8438693"/>
              <a:gd name="connsiteY27" fmla="*/ 8774187 h 8841574"/>
              <a:gd name="connsiteX28" fmla="*/ 2401839 w 8438693"/>
              <a:gd name="connsiteY28" fmla="*/ 8744732 h 8841574"/>
              <a:gd name="connsiteX29" fmla="*/ 2585257 w 8438693"/>
              <a:gd name="connsiteY29" fmla="*/ 8708585 h 8841574"/>
              <a:gd name="connsiteX30" fmla="*/ 2761982 w 8438693"/>
              <a:gd name="connsiteY30" fmla="*/ 8663065 h 8841574"/>
              <a:gd name="connsiteX31" fmla="*/ 2915945 w 8438693"/>
              <a:gd name="connsiteY31" fmla="*/ 8618884 h 8841574"/>
              <a:gd name="connsiteX32" fmla="*/ 3063215 w 8438693"/>
              <a:gd name="connsiteY32" fmla="*/ 8574703 h 8841574"/>
              <a:gd name="connsiteX33" fmla="*/ 3455639 w 8438693"/>
              <a:gd name="connsiteY33" fmla="*/ 8429331 h 8841574"/>
              <a:gd name="connsiteX34" fmla="*/ 3620164 w 8438693"/>
              <a:gd name="connsiteY34" fmla="*/ 8359153 h 8841574"/>
              <a:gd name="connsiteX35" fmla="*/ 3795548 w 8438693"/>
              <a:gd name="connsiteY35" fmla="*/ 8276148 h 8841574"/>
              <a:gd name="connsiteX36" fmla="*/ 3950851 w 8438693"/>
              <a:gd name="connsiteY36" fmla="*/ 8191802 h 8841574"/>
              <a:gd name="connsiteX37" fmla="*/ 4282469 w 8438693"/>
              <a:gd name="connsiteY37" fmla="*/ 7999756 h 8841574"/>
              <a:gd name="connsiteX38" fmla="*/ 4565963 w 8438693"/>
              <a:gd name="connsiteY38" fmla="*/ 7810135 h 8841574"/>
              <a:gd name="connsiteX39" fmla="*/ 4912038 w 8438693"/>
              <a:gd name="connsiteY39" fmla="*/ 7529320 h 8841574"/>
              <a:gd name="connsiteX40" fmla="*/ 5222445 w 8438693"/>
              <a:gd name="connsiteY40" fmla="*/ 7265467 h 8841574"/>
              <a:gd name="connsiteX41" fmla="*/ 8438693 w 8438693"/>
              <a:gd name="connsiteY41" fmla="*/ 4374208 h 8841574"/>
              <a:gd name="connsiteX42" fmla="*/ 5283172 w 8438693"/>
              <a:gd name="connsiteY42" fmla="*/ 1534348 h 8841574"/>
              <a:gd name="connsiteX43" fmla="*/ 4807263 w 8438693"/>
              <a:gd name="connsiteY43" fmla="*/ 1112644 h 8841574"/>
              <a:gd name="connsiteX44" fmla="*/ 4570722 w 8438693"/>
              <a:gd name="connsiteY44" fmla="*/ 940767 h 8841574"/>
              <a:gd name="connsiteX45" fmla="*/ 4339486 w 8438693"/>
              <a:gd name="connsiteY45" fmla="*/ 779565 h 8841574"/>
              <a:gd name="connsiteX46" fmla="*/ 4185144 w 8438693"/>
              <a:gd name="connsiteY46" fmla="*/ 681038 h 8841574"/>
              <a:gd name="connsiteX47" fmla="*/ 3986998 w 8438693"/>
              <a:gd name="connsiteY47" fmla="*/ 567238 h 8841574"/>
              <a:gd name="connsiteX48" fmla="*/ 3819646 w 8438693"/>
              <a:gd name="connsiteY48" fmla="*/ 474860 h 8841574"/>
              <a:gd name="connsiteX49" fmla="*/ 3658171 w 8438693"/>
              <a:gd name="connsiteY49" fmla="*/ 395100 h 8841574"/>
              <a:gd name="connsiteX50" fmla="*/ 3419340 w 8438693"/>
              <a:gd name="connsiteY50" fmla="*/ 298136 h 8841574"/>
              <a:gd name="connsiteX51" fmla="*/ 3186386 w 8438693"/>
              <a:gd name="connsiteY51" fmla="*/ 204419 h 8841574"/>
              <a:gd name="connsiteX52" fmla="*/ 2953432 w 8438693"/>
              <a:gd name="connsiteY52" fmla="*/ 129445 h 8841574"/>
              <a:gd name="connsiteX53" fmla="*/ 2770014 w 8438693"/>
              <a:gd name="connsiteY53" fmla="*/ 77231 h 8841574"/>
              <a:gd name="connsiteX54" fmla="*/ 2578563 w 8438693"/>
              <a:gd name="connsiteY54" fmla="*/ 31712 h 8841574"/>
              <a:gd name="connsiteX55" fmla="*/ 2423331 w 8438693"/>
              <a:gd name="connsiteY55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2105816 w 8438693"/>
              <a:gd name="connsiteY6" fmla="*/ 7544107 h 8841574"/>
              <a:gd name="connsiteX7" fmla="*/ 1786470 w 8438693"/>
              <a:gd name="connsiteY7" fmla="*/ 7794756 h 8841574"/>
              <a:gd name="connsiteX8" fmla="*/ 1411114 w 8438693"/>
              <a:gd name="connsiteY8" fmla="*/ 8048548 h 8841574"/>
              <a:gd name="connsiteX9" fmla="*/ 1271877 w 8438693"/>
              <a:gd name="connsiteY9" fmla="*/ 8134232 h 8841574"/>
              <a:gd name="connsiteX10" fmla="*/ 1127284 w 8438693"/>
              <a:gd name="connsiteY10" fmla="*/ 8209206 h 8841574"/>
              <a:gd name="connsiteX11" fmla="*/ 1006791 w 8438693"/>
              <a:gd name="connsiteY11" fmla="*/ 8274809 h 8841574"/>
              <a:gd name="connsiteX12" fmla="*/ 874249 w 8438693"/>
              <a:gd name="connsiteY12" fmla="*/ 8340410 h 8841574"/>
              <a:gd name="connsiteX13" fmla="*/ 728317 w 8438693"/>
              <a:gd name="connsiteY13" fmla="*/ 8411367 h 8841574"/>
              <a:gd name="connsiteX14" fmla="*/ 567659 w 8438693"/>
              <a:gd name="connsiteY14" fmla="*/ 8475631 h 8841574"/>
              <a:gd name="connsiteX15" fmla="*/ 366836 w 8438693"/>
              <a:gd name="connsiteY15" fmla="*/ 8551943 h 8841574"/>
              <a:gd name="connsiteX16" fmla="*/ 180740 w 8438693"/>
              <a:gd name="connsiteY16" fmla="*/ 8606834 h 8841574"/>
              <a:gd name="connsiteX17" fmla="*/ 0 w 8438693"/>
              <a:gd name="connsiteY17" fmla="*/ 8655031 h 8841574"/>
              <a:gd name="connsiteX18" fmla="*/ 204840 w 8438693"/>
              <a:gd name="connsiteY18" fmla="*/ 8708585 h 8841574"/>
              <a:gd name="connsiteX19" fmla="*/ 385580 w 8438693"/>
              <a:gd name="connsiteY19" fmla="*/ 8743395 h 8841574"/>
              <a:gd name="connsiteX20" fmla="*/ 558287 w 8438693"/>
              <a:gd name="connsiteY20" fmla="*/ 8775525 h 8841574"/>
              <a:gd name="connsiteX21" fmla="*/ 744384 w 8438693"/>
              <a:gd name="connsiteY21" fmla="*/ 8800963 h 8841574"/>
              <a:gd name="connsiteX22" fmla="*/ 950562 w 8438693"/>
              <a:gd name="connsiteY22" fmla="*/ 8819706 h 8841574"/>
              <a:gd name="connsiteX23" fmla="*/ 1184853 w 8438693"/>
              <a:gd name="connsiteY23" fmla="*/ 8835772 h 8841574"/>
              <a:gd name="connsiteX24" fmla="*/ 1397279 w 8438693"/>
              <a:gd name="connsiteY24" fmla="*/ 8841574 h 8841574"/>
              <a:gd name="connsiteX25" fmla="*/ 1609260 w 8438693"/>
              <a:gd name="connsiteY25" fmla="*/ 8831756 h 8841574"/>
              <a:gd name="connsiteX26" fmla="*/ 1804726 w 8438693"/>
              <a:gd name="connsiteY26" fmla="*/ 8821045 h 8841574"/>
              <a:gd name="connsiteX27" fmla="*/ 2010904 w 8438693"/>
              <a:gd name="connsiteY27" fmla="*/ 8803641 h 8841574"/>
              <a:gd name="connsiteX28" fmla="*/ 2202355 w 8438693"/>
              <a:gd name="connsiteY28" fmla="*/ 8774187 h 8841574"/>
              <a:gd name="connsiteX29" fmla="*/ 2401839 w 8438693"/>
              <a:gd name="connsiteY29" fmla="*/ 8744732 h 8841574"/>
              <a:gd name="connsiteX30" fmla="*/ 2585257 w 8438693"/>
              <a:gd name="connsiteY30" fmla="*/ 8708585 h 8841574"/>
              <a:gd name="connsiteX31" fmla="*/ 2761982 w 8438693"/>
              <a:gd name="connsiteY31" fmla="*/ 8663065 h 8841574"/>
              <a:gd name="connsiteX32" fmla="*/ 2915945 w 8438693"/>
              <a:gd name="connsiteY32" fmla="*/ 8618884 h 8841574"/>
              <a:gd name="connsiteX33" fmla="*/ 3063215 w 8438693"/>
              <a:gd name="connsiteY33" fmla="*/ 8574703 h 8841574"/>
              <a:gd name="connsiteX34" fmla="*/ 3455639 w 8438693"/>
              <a:gd name="connsiteY34" fmla="*/ 8429331 h 8841574"/>
              <a:gd name="connsiteX35" fmla="*/ 3620164 w 8438693"/>
              <a:gd name="connsiteY35" fmla="*/ 8359153 h 8841574"/>
              <a:gd name="connsiteX36" fmla="*/ 3795548 w 8438693"/>
              <a:gd name="connsiteY36" fmla="*/ 8276148 h 8841574"/>
              <a:gd name="connsiteX37" fmla="*/ 3950851 w 8438693"/>
              <a:gd name="connsiteY37" fmla="*/ 8191802 h 8841574"/>
              <a:gd name="connsiteX38" fmla="*/ 4282469 w 8438693"/>
              <a:gd name="connsiteY38" fmla="*/ 7999756 h 8841574"/>
              <a:gd name="connsiteX39" fmla="*/ 4565963 w 8438693"/>
              <a:gd name="connsiteY39" fmla="*/ 7810135 h 8841574"/>
              <a:gd name="connsiteX40" fmla="*/ 4912038 w 8438693"/>
              <a:gd name="connsiteY40" fmla="*/ 7529320 h 8841574"/>
              <a:gd name="connsiteX41" fmla="*/ 5222445 w 8438693"/>
              <a:gd name="connsiteY41" fmla="*/ 7265467 h 8841574"/>
              <a:gd name="connsiteX42" fmla="*/ 8438693 w 8438693"/>
              <a:gd name="connsiteY42" fmla="*/ 4374208 h 8841574"/>
              <a:gd name="connsiteX43" fmla="*/ 5283172 w 8438693"/>
              <a:gd name="connsiteY43" fmla="*/ 1534348 h 8841574"/>
              <a:gd name="connsiteX44" fmla="*/ 4807263 w 8438693"/>
              <a:gd name="connsiteY44" fmla="*/ 1112644 h 8841574"/>
              <a:gd name="connsiteX45" fmla="*/ 4570722 w 8438693"/>
              <a:gd name="connsiteY45" fmla="*/ 940767 h 8841574"/>
              <a:gd name="connsiteX46" fmla="*/ 4339486 w 8438693"/>
              <a:gd name="connsiteY46" fmla="*/ 779565 h 8841574"/>
              <a:gd name="connsiteX47" fmla="*/ 4185144 w 8438693"/>
              <a:gd name="connsiteY47" fmla="*/ 681038 h 8841574"/>
              <a:gd name="connsiteX48" fmla="*/ 3986998 w 8438693"/>
              <a:gd name="connsiteY48" fmla="*/ 567238 h 8841574"/>
              <a:gd name="connsiteX49" fmla="*/ 3819646 w 8438693"/>
              <a:gd name="connsiteY49" fmla="*/ 474860 h 8841574"/>
              <a:gd name="connsiteX50" fmla="*/ 3658171 w 8438693"/>
              <a:gd name="connsiteY50" fmla="*/ 395100 h 8841574"/>
              <a:gd name="connsiteX51" fmla="*/ 3419340 w 8438693"/>
              <a:gd name="connsiteY51" fmla="*/ 298136 h 8841574"/>
              <a:gd name="connsiteX52" fmla="*/ 3186386 w 8438693"/>
              <a:gd name="connsiteY52" fmla="*/ 204419 h 8841574"/>
              <a:gd name="connsiteX53" fmla="*/ 2953432 w 8438693"/>
              <a:gd name="connsiteY53" fmla="*/ 129445 h 8841574"/>
              <a:gd name="connsiteX54" fmla="*/ 2770014 w 8438693"/>
              <a:gd name="connsiteY54" fmla="*/ 77231 h 8841574"/>
              <a:gd name="connsiteX55" fmla="*/ 2578563 w 8438693"/>
              <a:gd name="connsiteY55" fmla="*/ 31712 h 8841574"/>
              <a:gd name="connsiteX56" fmla="*/ 2423331 w 8438693"/>
              <a:gd name="connsiteY56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1786470 w 8438693"/>
              <a:gd name="connsiteY6" fmla="*/ 7794756 h 8841574"/>
              <a:gd name="connsiteX7" fmla="*/ 1411114 w 8438693"/>
              <a:gd name="connsiteY7" fmla="*/ 8048548 h 8841574"/>
              <a:gd name="connsiteX8" fmla="*/ 1271877 w 8438693"/>
              <a:gd name="connsiteY8" fmla="*/ 8134232 h 8841574"/>
              <a:gd name="connsiteX9" fmla="*/ 1127284 w 8438693"/>
              <a:gd name="connsiteY9" fmla="*/ 8209206 h 8841574"/>
              <a:gd name="connsiteX10" fmla="*/ 1006791 w 8438693"/>
              <a:gd name="connsiteY10" fmla="*/ 8274809 h 8841574"/>
              <a:gd name="connsiteX11" fmla="*/ 874249 w 8438693"/>
              <a:gd name="connsiteY11" fmla="*/ 8340410 h 8841574"/>
              <a:gd name="connsiteX12" fmla="*/ 728317 w 8438693"/>
              <a:gd name="connsiteY12" fmla="*/ 8411367 h 8841574"/>
              <a:gd name="connsiteX13" fmla="*/ 567659 w 8438693"/>
              <a:gd name="connsiteY13" fmla="*/ 8475631 h 8841574"/>
              <a:gd name="connsiteX14" fmla="*/ 366836 w 8438693"/>
              <a:gd name="connsiteY14" fmla="*/ 8551943 h 8841574"/>
              <a:gd name="connsiteX15" fmla="*/ 180740 w 8438693"/>
              <a:gd name="connsiteY15" fmla="*/ 8606834 h 8841574"/>
              <a:gd name="connsiteX16" fmla="*/ 0 w 8438693"/>
              <a:gd name="connsiteY16" fmla="*/ 8655031 h 8841574"/>
              <a:gd name="connsiteX17" fmla="*/ 204840 w 8438693"/>
              <a:gd name="connsiteY17" fmla="*/ 8708585 h 8841574"/>
              <a:gd name="connsiteX18" fmla="*/ 385580 w 8438693"/>
              <a:gd name="connsiteY18" fmla="*/ 8743395 h 8841574"/>
              <a:gd name="connsiteX19" fmla="*/ 558287 w 8438693"/>
              <a:gd name="connsiteY19" fmla="*/ 8775525 h 8841574"/>
              <a:gd name="connsiteX20" fmla="*/ 744384 w 8438693"/>
              <a:gd name="connsiteY20" fmla="*/ 8800963 h 8841574"/>
              <a:gd name="connsiteX21" fmla="*/ 950562 w 8438693"/>
              <a:gd name="connsiteY21" fmla="*/ 8819706 h 8841574"/>
              <a:gd name="connsiteX22" fmla="*/ 1184853 w 8438693"/>
              <a:gd name="connsiteY22" fmla="*/ 8835772 h 8841574"/>
              <a:gd name="connsiteX23" fmla="*/ 1397279 w 8438693"/>
              <a:gd name="connsiteY23" fmla="*/ 8841574 h 8841574"/>
              <a:gd name="connsiteX24" fmla="*/ 1609260 w 8438693"/>
              <a:gd name="connsiteY24" fmla="*/ 8831756 h 8841574"/>
              <a:gd name="connsiteX25" fmla="*/ 1804726 w 8438693"/>
              <a:gd name="connsiteY25" fmla="*/ 8821045 h 8841574"/>
              <a:gd name="connsiteX26" fmla="*/ 2010904 w 8438693"/>
              <a:gd name="connsiteY26" fmla="*/ 8803641 h 8841574"/>
              <a:gd name="connsiteX27" fmla="*/ 2202355 w 8438693"/>
              <a:gd name="connsiteY27" fmla="*/ 8774187 h 8841574"/>
              <a:gd name="connsiteX28" fmla="*/ 2401839 w 8438693"/>
              <a:gd name="connsiteY28" fmla="*/ 8744732 h 8841574"/>
              <a:gd name="connsiteX29" fmla="*/ 2585257 w 8438693"/>
              <a:gd name="connsiteY29" fmla="*/ 8708585 h 8841574"/>
              <a:gd name="connsiteX30" fmla="*/ 2761982 w 8438693"/>
              <a:gd name="connsiteY30" fmla="*/ 8663065 h 8841574"/>
              <a:gd name="connsiteX31" fmla="*/ 2915945 w 8438693"/>
              <a:gd name="connsiteY31" fmla="*/ 8618884 h 8841574"/>
              <a:gd name="connsiteX32" fmla="*/ 3063215 w 8438693"/>
              <a:gd name="connsiteY32" fmla="*/ 8574703 h 8841574"/>
              <a:gd name="connsiteX33" fmla="*/ 3455639 w 8438693"/>
              <a:gd name="connsiteY33" fmla="*/ 8429331 h 8841574"/>
              <a:gd name="connsiteX34" fmla="*/ 3620164 w 8438693"/>
              <a:gd name="connsiteY34" fmla="*/ 8359153 h 8841574"/>
              <a:gd name="connsiteX35" fmla="*/ 3795548 w 8438693"/>
              <a:gd name="connsiteY35" fmla="*/ 8276148 h 8841574"/>
              <a:gd name="connsiteX36" fmla="*/ 3950851 w 8438693"/>
              <a:gd name="connsiteY36" fmla="*/ 8191802 h 8841574"/>
              <a:gd name="connsiteX37" fmla="*/ 4282469 w 8438693"/>
              <a:gd name="connsiteY37" fmla="*/ 7999756 h 8841574"/>
              <a:gd name="connsiteX38" fmla="*/ 4565963 w 8438693"/>
              <a:gd name="connsiteY38" fmla="*/ 7810135 h 8841574"/>
              <a:gd name="connsiteX39" fmla="*/ 4912038 w 8438693"/>
              <a:gd name="connsiteY39" fmla="*/ 7529320 h 8841574"/>
              <a:gd name="connsiteX40" fmla="*/ 5222445 w 8438693"/>
              <a:gd name="connsiteY40" fmla="*/ 7265467 h 8841574"/>
              <a:gd name="connsiteX41" fmla="*/ 8438693 w 8438693"/>
              <a:gd name="connsiteY41" fmla="*/ 4374208 h 8841574"/>
              <a:gd name="connsiteX42" fmla="*/ 5283172 w 8438693"/>
              <a:gd name="connsiteY42" fmla="*/ 1534348 h 8841574"/>
              <a:gd name="connsiteX43" fmla="*/ 4807263 w 8438693"/>
              <a:gd name="connsiteY43" fmla="*/ 1112644 h 8841574"/>
              <a:gd name="connsiteX44" fmla="*/ 4570722 w 8438693"/>
              <a:gd name="connsiteY44" fmla="*/ 940767 h 8841574"/>
              <a:gd name="connsiteX45" fmla="*/ 4339486 w 8438693"/>
              <a:gd name="connsiteY45" fmla="*/ 779565 h 8841574"/>
              <a:gd name="connsiteX46" fmla="*/ 4185144 w 8438693"/>
              <a:gd name="connsiteY46" fmla="*/ 681038 h 8841574"/>
              <a:gd name="connsiteX47" fmla="*/ 3986998 w 8438693"/>
              <a:gd name="connsiteY47" fmla="*/ 567238 h 8841574"/>
              <a:gd name="connsiteX48" fmla="*/ 3819646 w 8438693"/>
              <a:gd name="connsiteY48" fmla="*/ 474860 h 8841574"/>
              <a:gd name="connsiteX49" fmla="*/ 3658171 w 8438693"/>
              <a:gd name="connsiteY49" fmla="*/ 395100 h 8841574"/>
              <a:gd name="connsiteX50" fmla="*/ 3419340 w 8438693"/>
              <a:gd name="connsiteY50" fmla="*/ 298136 h 8841574"/>
              <a:gd name="connsiteX51" fmla="*/ 3186386 w 8438693"/>
              <a:gd name="connsiteY51" fmla="*/ 204419 h 8841574"/>
              <a:gd name="connsiteX52" fmla="*/ 2953432 w 8438693"/>
              <a:gd name="connsiteY52" fmla="*/ 129445 h 8841574"/>
              <a:gd name="connsiteX53" fmla="*/ 2770014 w 8438693"/>
              <a:gd name="connsiteY53" fmla="*/ 77231 h 8841574"/>
              <a:gd name="connsiteX54" fmla="*/ 2578563 w 8438693"/>
              <a:gd name="connsiteY54" fmla="*/ 31712 h 8841574"/>
              <a:gd name="connsiteX55" fmla="*/ 2423331 w 8438693"/>
              <a:gd name="connsiteY55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1411114 w 8438693"/>
              <a:gd name="connsiteY6" fmla="*/ 8048548 h 8841574"/>
              <a:gd name="connsiteX7" fmla="*/ 1271877 w 8438693"/>
              <a:gd name="connsiteY7" fmla="*/ 8134232 h 8841574"/>
              <a:gd name="connsiteX8" fmla="*/ 1127284 w 8438693"/>
              <a:gd name="connsiteY8" fmla="*/ 8209206 h 8841574"/>
              <a:gd name="connsiteX9" fmla="*/ 1006791 w 8438693"/>
              <a:gd name="connsiteY9" fmla="*/ 8274809 h 8841574"/>
              <a:gd name="connsiteX10" fmla="*/ 874249 w 8438693"/>
              <a:gd name="connsiteY10" fmla="*/ 8340410 h 8841574"/>
              <a:gd name="connsiteX11" fmla="*/ 728317 w 8438693"/>
              <a:gd name="connsiteY11" fmla="*/ 8411367 h 8841574"/>
              <a:gd name="connsiteX12" fmla="*/ 567659 w 8438693"/>
              <a:gd name="connsiteY12" fmla="*/ 8475631 h 8841574"/>
              <a:gd name="connsiteX13" fmla="*/ 366836 w 8438693"/>
              <a:gd name="connsiteY13" fmla="*/ 8551943 h 8841574"/>
              <a:gd name="connsiteX14" fmla="*/ 180740 w 8438693"/>
              <a:gd name="connsiteY14" fmla="*/ 8606834 h 8841574"/>
              <a:gd name="connsiteX15" fmla="*/ 0 w 8438693"/>
              <a:gd name="connsiteY15" fmla="*/ 8655031 h 8841574"/>
              <a:gd name="connsiteX16" fmla="*/ 204840 w 8438693"/>
              <a:gd name="connsiteY16" fmla="*/ 8708585 h 8841574"/>
              <a:gd name="connsiteX17" fmla="*/ 385580 w 8438693"/>
              <a:gd name="connsiteY17" fmla="*/ 8743395 h 8841574"/>
              <a:gd name="connsiteX18" fmla="*/ 558287 w 8438693"/>
              <a:gd name="connsiteY18" fmla="*/ 8775525 h 8841574"/>
              <a:gd name="connsiteX19" fmla="*/ 744384 w 8438693"/>
              <a:gd name="connsiteY19" fmla="*/ 8800963 h 8841574"/>
              <a:gd name="connsiteX20" fmla="*/ 950562 w 8438693"/>
              <a:gd name="connsiteY20" fmla="*/ 8819706 h 8841574"/>
              <a:gd name="connsiteX21" fmla="*/ 1184853 w 8438693"/>
              <a:gd name="connsiteY21" fmla="*/ 8835772 h 8841574"/>
              <a:gd name="connsiteX22" fmla="*/ 1397279 w 8438693"/>
              <a:gd name="connsiteY22" fmla="*/ 8841574 h 8841574"/>
              <a:gd name="connsiteX23" fmla="*/ 1609260 w 8438693"/>
              <a:gd name="connsiteY23" fmla="*/ 8831756 h 8841574"/>
              <a:gd name="connsiteX24" fmla="*/ 1804726 w 8438693"/>
              <a:gd name="connsiteY24" fmla="*/ 8821045 h 8841574"/>
              <a:gd name="connsiteX25" fmla="*/ 2010904 w 8438693"/>
              <a:gd name="connsiteY25" fmla="*/ 8803641 h 8841574"/>
              <a:gd name="connsiteX26" fmla="*/ 2202355 w 8438693"/>
              <a:gd name="connsiteY26" fmla="*/ 8774187 h 8841574"/>
              <a:gd name="connsiteX27" fmla="*/ 2401839 w 8438693"/>
              <a:gd name="connsiteY27" fmla="*/ 8744732 h 8841574"/>
              <a:gd name="connsiteX28" fmla="*/ 2585257 w 8438693"/>
              <a:gd name="connsiteY28" fmla="*/ 8708585 h 8841574"/>
              <a:gd name="connsiteX29" fmla="*/ 2761982 w 8438693"/>
              <a:gd name="connsiteY29" fmla="*/ 8663065 h 8841574"/>
              <a:gd name="connsiteX30" fmla="*/ 2915945 w 8438693"/>
              <a:gd name="connsiteY30" fmla="*/ 8618884 h 8841574"/>
              <a:gd name="connsiteX31" fmla="*/ 3063215 w 8438693"/>
              <a:gd name="connsiteY31" fmla="*/ 8574703 h 8841574"/>
              <a:gd name="connsiteX32" fmla="*/ 3455639 w 8438693"/>
              <a:gd name="connsiteY32" fmla="*/ 8429331 h 8841574"/>
              <a:gd name="connsiteX33" fmla="*/ 3620164 w 8438693"/>
              <a:gd name="connsiteY33" fmla="*/ 8359153 h 8841574"/>
              <a:gd name="connsiteX34" fmla="*/ 3795548 w 8438693"/>
              <a:gd name="connsiteY34" fmla="*/ 8276148 h 8841574"/>
              <a:gd name="connsiteX35" fmla="*/ 3950851 w 8438693"/>
              <a:gd name="connsiteY35" fmla="*/ 8191802 h 8841574"/>
              <a:gd name="connsiteX36" fmla="*/ 4282469 w 8438693"/>
              <a:gd name="connsiteY36" fmla="*/ 7999756 h 8841574"/>
              <a:gd name="connsiteX37" fmla="*/ 4565963 w 8438693"/>
              <a:gd name="connsiteY37" fmla="*/ 7810135 h 8841574"/>
              <a:gd name="connsiteX38" fmla="*/ 4912038 w 8438693"/>
              <a:gd name="connsiteY38" fmla="*/ 7529320 h 8841574"/>
              <a:gd name="connsiteX39" fmla="*/ 5222445 w 8438693"/>
              <a:gd name="connsiteY39" fmla="*/ 7265467 h 8841574"/>
              <a:gd name="connsiteX40" fmla="*/ 8438693 w 8438693"/>
              <a:gd name="connsiteY40" fmla="*/ 4374208 h 8841574"/>
              <a:gd name="connsiteX41" fmla="*/ 5283172 w 8438693"/>
              <a:gd name="connsiteY41" fmla="*/ 1534348 h 8841574"/>
              <a:gd name="connsiteX42" fmla="*/ 4807263 w 8438693"/>
              <a:gd name="connsiteY42" fmla="*/ 1112644 h 8841574"/>
              <a:gd name="connsiteX43" fmla="*/ 4570722 w 8438693"/>
              <a:gd name="connsiteY43" fmla="*/ 940767 h 8841574"/>
              <a:gd name="connsiteX44" fmla="*/ 4339486 w 8438693"/>
              <a:gd name="connsiteY44" fmla="*/ 779565 h 8841574"/>
              <a:gd name="connsiteX45" fmla="*/ 4185144 w 8438693"/>
              <a:gd name="connsiteY45" fmla="*/ 681038 h 8841574"/>
              <a:gd name="connsiteX46" fmla="*/ 3986998 w 8438693"/>
              <a:gd name="connsiteY46" fmla="*/ 567238 h 8841574"/>
              <a:gd name="connsiteX47" fmla="*/ 3819646 w 8438693"/>
              <a:gd name="connsiteY47" fmla="*/ 474860 h 8841574"/>
              <a:gd name="connsiteX48" fmla="*/ 3658171 w 8438693"/>
              <a:gd name="connsiteY48" fmla="*/ 395100 h 8841574"/>
              <a:gd name="connsiteX49" fmla="*/ 3419340 w 8438693"/>
              <a:gd name="connsiteY49" fmla="*/ 298136 h 8841574"/>
              <a:gd name="connsiteX50" fmla="*/ 3186386 w 8438693"/>
              <a:gd name="connsiteY50" fmla="*/ 204419 h 8841574"/>
              <a:gd name="connsiteX51" fmla="*/ 2953432 w 8438693"/>
              <a:gd name="connsiteY51" fmla="*/ 129445 h 8841574"/>
              <a:gd name="connsiteX52" fmla="*/ 2770014 w 8438693"/>
              <a:gd name="connsiteY52" fmla="*/ 77231 h 8841574"/>
              <a:gd name="connsiteX53" fmla="*/ 2578563 w 8438693"/>
              <a:gd name="connsiteY53" fmla="*/ 31712 h 8841574"/>
              <a:gd name="connsiteX54" fmla="*/ 2423331 w 8438693"/>
              <a:gd name="connsiteY54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1271877 w 8438693"/>
              <a:gd name="connsiteY6" fmla="*/ 8134232 h 8841574"/>
              <a:gd name="connsiteX7" fmla="*/ 1127284 w 8438693"/>
              <a:gd name="connsiteY7" fmla="*/ 8209206 h 8841574"/>
              <a:gd name="connsiteX8" fmla="*/ 1006791 w 8438693"/>
              <a:gd name="connsiteY8" fmla="*/ 8274809 h 8841574"/>
              <a:gd name="connsiteX9" fmla="*/ 874249 w 8438693"/>
              <a:gd name="connsiteY9" fmla="*/ 8340410 h 8841574"/>
              <a:gd name="connsiteX10" fmla="*/ 728317 w 8438693"/>
              <a:gd name="connsiteY10" fmla="*/ 8411367 h 8841574"/>
              <a:gd name="connsiteX11" fmla="*/ 567659 w 8438693"/>
              <a:gd name="connsiteY11" fmla="*/ 8475631 h 8841574"/>
              <a:gd name="connsiteX12" fmla="*/ 366836 w 8438693"/>
              <a:gd name="connsiteY12" fmla="*/ 8551943 h 8841574"/>
              <a:gd name="connsiteX13" fmla="*/ 180740 w 8438693"/>
              <a:gd name="connsiteY13" fmla="*/ 8606834 h 8841574"/>
              <a:gd name="connsiteX14" fmla="*/ 0 w 8438693"/>
              <a:gd name="connsiteY14" fmla="*/ 8655031 h 8841574"/>
              <a:gd name="connsiteX15" fmla="*/ 204840 w 8438693"/>
              <a:gd name="connsiteY15" fmla="*/ 8708585 h 8841574"/>
              <a:gd name="connsiteX16" fmla="*/ 385580 w 8438693"/>
              <a:gd name="connsiteY16" fmla="*/ 8743395 h 8841574"/>
              <a:gd name="connsiteX17" fmla="*/ 558287 w 8438693"/>
              <a:gd name="connsiteY17" fmla="*/ 8775525 h 8841574"/>
              <a:gd name="connsiteX18" fmla="*/ 744384 w 8438693"/>
              <a:gd name="connsiteY18" fmla="*/ 8800963 h 8841574"/>
              <a:gd name="connsiteX19" fmla="*/ 950562 w 8438693"/>
              <a:gd name="connsiteY19" fmla="*/ 8819706 h 8841574"/>
              <a:gd name="connsiteX20" fmla="*/ 1184853 w 8438693"/>
              <a:gd name="connsiteY20" fmla="*/ 8835772 h 8841574"/>
              <a:gd name="connsiteX21" fmla="*/ 1397279 w 8438693"/>
              <a:gd name="connsiteY21" fmla="*/ 8841574 h 8841574"/>
              <a:gd name="connsiteX22" fmla="*/ 1609260 w 8438693"/>
              <a:gd name="connsiteY22" fmla="*/ 8831756 h 8841574"/>
              <a:gd name="connsiteX23" fmla="*/ 1804726 w 8438693"/>
              <a:gd name="connsiteY23" fmla="*/ 8821045 h 8841574"/>
              <a:gd name="connsiteX24" fmla="*/ 2010904 w 8438693"/>
              <a:gd name="connsiteY24" fmla="*/ 8803641 h 8841574"/>
              <a:gd name="connsiteX25" fmla="*/ 2202355 w 8438693"/>
              <a:gd name="connsiteY25" fmla="*/ 8774187 h 8841574"/>
              <a:gd name="connsiteX26" fmla="*/ 2401839 w 8438693"/>
              <a:gd name="connsiteY26" fmla="*/ 8744732 h 8841574"/>
              <a:gd name="connsiteX27" fmla="*/ 2585257 w 8438693"/>
              <a:gd name="connsiteY27" fmla="*/ 8708585 h 8841574"/>
              <a:gd name="connsiteX28" fmla="*/ 2761982 w 8438693"/>
              <a:gd name="connsiteY28" fmla="*/ 8663065 h 8841574"/>
              <a:gd name="connsiteX29" fmla="*/ 2915945 w 8438693"/>
              <a:gd name="connsiteY29" fmla="*/ 8618884 h 8841574"/>
              <a:gd name="connsiteX30" fmla="*/ 3063215 w 8438693"/>
              <a:gd name="connsiteY30" fmla="*/ 8574703 h 8841574"/>
              <a:gd name="connsiteX31" fmla="*/ 3455639 w 8438693"/>
              <a:gd name="connsiteY31" fmla="*/ 8429331 h 8841574"/>
              <a:gd name="connsiteX32" fmla="*/ 3620164 w 8438693"/>
              <a:gd name="connsiteY32" fmla="*/ 8359153 h 8841574"/>
              <a:gd name="connsiteX33" fmla="*/ 3795548 w 8438693"/>
              <a:gd name="connsiteY33" fmla="*/ 8276148 h 8841574"/>
              <a:gd name="connsiteX34" fmla="*/ 3950851 w 8438693"/>
              <a:gd name="connsiteY34" fmla="*/ 8191802 h 8841574"/>
              <a:gd name="connsiteX35" fmla="*/ 4282469 w 8438693"/>
              <a:gd name="connsiteY35" fmla="*/ 7999756 h 8841574"/>
              <a:gd name="connsiteX36" fmla="*/ 4565963 w 8438693"/>
              <a:gd name="connsiteY36" fmla="*/ 7810135 h 8841574"/>
              <a:gd name="connsiteX37" fmla="*/ 4912038 w 8438693"/>
              <a:gd name="connsiteY37" fmla="*/ 7529320 h 8841574"/>
              <a:gd name="connsiteX38" fmla="*/ 5222445 w 8438693"/>
              <a:gd name="connsiteY38" fmla="*/ 7265467 h 8841574"/>
              <a:gd name="connsiteX39" fmla="*/ 8438693 w 8438693"/>
              <a:gd name="connsiteY39" fmla="*/ 4374208 h 8841574"/>
              <a:gd name="connsiteX40" fmla="*/ 5283172 w 8438693"/>
              <a:gd name="connsiteY40" fmla="*/ 1534348 h 8841574"/>
              <a:gd name="connsiteX41" fmla="*/ 4807263 w 8438693"/>
              <a:gd name="connsiteY41" fmla="*/ 1112644 h 8841574"/>
              <a:gd name="connsiteX42" fmla="*/ 4570722 w 8438693"/>
              <a:gd name="connsiteY42" fmla="*/ 940767 h 8841574"/>
              <a:gd name="connsiteX43" fmla="*/ 4339486 w 8438693"/>
              <a:gd name="connsiteY43" fmla="*/ 779565 h 8841574"/>
              <a:gd name="connsiteX44" fmla="*/ 4185144 w 8438693"/>
              <a:gd name="connsiteY44" fmla="*/ 681038 h 8841574"/>
              <a:gd name="connsiteX45" fmla="*/ 3986998 w 8438693"/>
              <a:gd name="connsiteY45" fmla="*/ 567238 h 8841574"/>
              <a:gd name="connsiteX46" fmla="*/ 3819646 w 8438693"/>
              <a:gd name="connsiteY46" fmla="*/ 474860 h 8841574"/>
              <a:gd name="connsiteX47" fmla="*/ 3658171 w 8438693"/>
              <a:gd name="connsiteY47" fmla="*/ 395100 h 8841574"/>
              <a:gd name="connsiteX48" fmla="*/ 3419340 w 8438693"/>
              <a:gd name="connsiteY48" fmla="*/ 298136 h 8841574"/>
              <a:gd name="connsiteX49" fmla="*/ 3186386 w 8438693"/>
              <a:gd name="connsiteY49" fmla="*/ 204419 h 8841574"/>
              <a:gd name="connsiteX50" fmla="*/ 2953432 w 8438693"/>
              <a:gd name="connsiteY50" fmla="*/ 129445 h 8841574"/>
              <a:gd name="connsiteX51" fmla="*/ 2770014 w 8438693"/>
              <a:gd name="connsiteY51" fmla="*/ 77231 h 8841574"/>
              <a:gd name="connsiteX52" fmla="*/ 2578563 w 8438693"/>
              <a:gd name="connsiteY52" fmla="*/ 31712 h 8841574"/>
              <a:gd name="connsiteX53" fmla="*/ 2423331 w 8438693"/>
              <a:gd name="connsiteY53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1127284 w 8438693"/>
              <a:gd name="connsiteY6" fmla="*/ 8209206 h 8841574"/>
              <a:gd name="connsiteX7" fmla="*/ 1006791 w 8438693"/>
              <a:gd name="connsiteY7" fmla="*/ 8274809 h 8841574"/>
              <a:gd name="connsiteX8" fmla="*/ 874249 w 8438693"/>
              <a:gd name="connsiteY8" fmla="*/ 8340410 h 8841574"/>
              <a:gd name="connsiteX9" fmla="*/ 728317 w 8438693"/>
              <a:gd name="connsiteY9" fmla="*/ 8411367 h 8841574"/>
              <a:gd name="connsiteX10" fmla="*/ 567659 w 8438693"/>
              <a:gd name="connsiteY10" fmla="*/ 8475631 h 8841574"/>
              <a:gd name="connsiteX11" fmla="*/ 366836 w 8438693"/>
              <a:gd name="connsiteY11" fmla="*/ 8551943 h 8841574"/>
              <a:gd name="connsiteX12" fmla="*/ 180740 w 8438693"/>
              <a:gd name="connsiteY12" fmla="*/ 8606834 h 8841574"/>
              <a:gd name="connsiteX13" fmla="*/ 0 w 8438693"/>
              <a:gd name="connsiteY13" fmla="*/ 8655031 h 8841574"/>
              <a:gd name="connsiteX14" fmla="*/ 204840 w 8438693"/>
              <a:gd name="connsiteY14" fmla="*/ 8708585 h 8841574"/>
              <a:gd name="connsiteX15" fmla="*/ 385580 w 8438693"/>
              <a:gd name="connsiteY15" fmla="*/ 8743395 h 8841574"/>
              <a:gd name="connsiteX16" fmla="*/ 558287 w 8438693"/>
              <a:gd name="connsiteY16" fmla="*/ 8775525 h 8841574"/>
              <a:gd name="connsiteX17" fmla="*/ 744384 w 8438693"/>
              <a:gd name="connsiteY17" fmla="*/ 8800963 h 8841574"/>
              <a:gd name="connsiteX18" fmla="*/ 950562 w 8438693"/>
              <a:gd name="connsiteY18" fmla="*/ 8819706 h 8841574"/>
              <a:gd name="connsiteX19" fmla="*/ 1184853 w 8438693"/>
              <a:gd name="connsiteY19" fmla="*/ 8835772 h 8841574"/>
              <a:gd name="connsiteX20" fmla="*/ 1397279 w 8438693"/>
              <a:gd name="connsiteY20" fmla="*/ 8841574 h 8841574"/>
              <a:gd name="connsiteX21" fmla="*/ 1609260 w 8438693"/>
              <a:gd name="connsiteY21" fmla="*/ 8831756 h 8841574"/>
              <a:gd name="connsiteX22" fmla="*/ 1804726 w 8438693"/>
              <a:gd name="connsiteY22" fmla="*/ 8821045 h 8841574"/>
              <a:gd name="connsiteX23" fmla="*/ 2010904 w 8438693"/>
              <a:gd name="connsiteY23" fmla="*/ 8803641 h 8841574"/>
              <a:gd name="connsiteX24" fmla="*/ 2202355 w 8438693"/>
              <a:gd name="connsiteY24" fmla="*/ 8774187 h 8841574"/>
              <a:gd name="connsiteX25" fmla="*/ 2401839 w 8438693"/>
              <a:gd name="connsiteY25" fmla="*/ 8744732 h 8841574"/>
              <a:gd name="connsiteX26" fmla="*/ 2585257 w 8438693"/>
              <a:gd name="connsiteY26" fmla="*/ 8708585 h 8841574"/>
              <a:gd name="connsiteX27" fmla="*/ 2761982 w 8438693"/>
              <a:gd name="connsiteY27" fmla="*/ 8663065 h 8841574"/>
              <a:gd name="connsiteX28" fmla="*/ 2915945 w 8438693"/>
              <a:gd name="connsiteY28" fmla="*/ 8618884 h 8841574"/>
              <a:gd name="connsiteX29" fmla="*/ 3063215 w 8438693"/>
              <a:gd name="connsiteY29" fmla="*/ 8574703 h 8841574"/>
              <a:gd name="connsiteX30" fmla="*/ 3455639 w 8438693"/>
              <a:gd name="connsiteY30" fmla="*/ 8429331 h 8841574"/>
              <a:gd name="connsiteX31" fmla="*/ 3620164 w 8438693"/>
              <a:gd name="connsiteY31" fmla="*/ 8359153 h 8841574"/>
              <a:gd name="connsiteX32" fmla="*/ 3795548 w 8438693"/>
              <a:gd name="connsiteY32" fmla="*/ 8276148 h 8841574"/>
              <a:gd name="connsiteX33" fmla="*/ 3950851 w 8438693"/>
              <a:gd name="connsiteY33" fmla="*/ 8191802 h 8841574"/>
              <a:gd name="connsiteX34" fmla="*/ 4282469 w 8438693"/>
              <a:gd name="connsiteY34" fmla="*/ 7999756 h 8841574"/>
              <a:gd name="connsiteX35" fmla="*/ 4565963 w 8438693"/>
              <a:gd name="connsiteY35" fmla="*/ 7810135 h 8841574"/>
              <a:gd name="connsiteX36" fmla="*/ 4912038 w 8438693"/>
              <a:gd name="connsiteY36" fmla="*/ 7529320 h 8841574"/>
              <a:gd name="connsiteX37" fmla="*/ 5222445 w 8438693"/>
              <a:gd name="connsiteY37" fmla="*/ 7265467 h 8841574"/>
              <a:gd name="connsiteX38" fmla="*/ 8438693 w 8438693"/>
              <a:gd name="connsiteY38" fmla="*/ 4374208 h 8841574"/>
              <a:gd name="connsiteX39" fmla="*/ 5283172 w 8438693"/>
              <a:gd name="connsiteY39" fmla="*/ 1534348 h 8841574"/>
              <a:gd name="connsiteX40" fmla="*/ 4807263 w 8438693"/>
              <a:gd name="connsiteY40" fmla="*/ 1112644 h 8841574"/>
              <a:gd name="connsiteX41" fmla="*/ 4570722 w 8438693"/>
              <a:gd name="connsiteY41" fmla="*/ 940767 h 8841574"/>
              <a:gd name="connsiteX42" fmla="*/ 4339486 w 8438693"/>
              <a:gd name="connsiteY42" fmla="*/ 779565 h 8841574"/>
              <a:gd name="connsiteX43" fmla="*/ 4185144 w 8438693"/>
              <a:gd name="connsiteY43" fmla="*/ 681038 h 8841574"/>
              <a:gd name="connsiteX44" fmla="*/ 3986998 w 8438693"/>
              <a:gd name="connsiteY44" fmla="*/ 567238 h 8841574"/>
              <a:gd name="connsiteX45" fmla="*/ 3819646 w 8438693"/>
              <a:gd name="connsiteY45" fmla="*/ 474860 h 8841574"/>
              <a:gd name="connsiteX46" fmla="*/ 3658171 w 8438693"/>
              <a:gd name="connsiteY46" fmla="*/ 395100 h 8841574"/>
              <a:gd name="connsiteX47" fmla="*/ 3419340 w 8438693"/>
              <a:gd name="connsiteY47" fmla="*/ 298136 h 8841574"/>
              <a:gd name="connsiteX48" fmla="*/ 3186386 w 8438693"/>
              <a:gd name="connsiteY48" fmla="*/ 204419 h 8841574"/>
              <a:gd name="connsiteX49" fmla="*/ 2953432 w 8438693"/>
              <a:gd name="connsiteY49" fmla="*/ 129445 h 8841574"/>
              <a:gd name="connsiteX50" fmla="*/ 2770014 w 8438693"/>
              <a:gd name="connsiteY50" fmla="*/ 77231 h 8841574"/>
              <a:gd name="connsiteX51" fmla="*/ 2578563 w 8438693"/>
              <a:gd name="connsiteY51" fmla="*/ 31712 h 8841574"/>
              <a:gd name="connsiteX52" fmla="*/ 2423331 w 8438693"/>
              <a:gd name="connsiteY52" fmla="*/ 0 h 8841574"/>
              <a:gd name="connsiteX0" fmla="*/ 2421993 w 8438693"/>
              <a:gd name="connsiteY0" fmla="*/ 1480731 h 8841574"/>
              <a:gd name="connsiteX1" fmla="*/ 3511452 w 8438693"/>
              <a:gd name="connsiteY1" fmla="*/ 2463263 h 8841574"/>
              <a:gd name="connsiteX2" fmla="*/ 5641126 w 8438693"/>
              <a:gd name="connsiteY2" fmla="*/ 4373436 h 8841574"/>
              <a:gd name="connsiteX3" fmla="*/ 3545725 w 8438693"/>
              <a:gd name="connsiteY3" fmla="*/ 6244692 h 8841574"/>
              <a:gd name="connsiteX4" fmla="*/ 2927271 w 8438693"/>
              <a:gd name="connsiteY4" fmla="*/ 6808383 h 8841574"/>
              <a:gd name="connsiteX5" fmla="*/ 2420654 w 8438693"/>
              <a:gd name="connsiteY5" fmla="*/ 7261742 h 8841574"/>
              <a:gd name="connsiteX6" fmla="*/ 1006791 w 8438693"/>
              <a:gd name="connsiteY6" fmla="*/ 8274809 h 8841574"/>
              <a:gd name="connsiteX7" fmla="*/ 874249 w 8438693"/>
              <a:gd name="connsiteY7" fmla="*/ 8340410 h 8841574"/>
              <a:gd name="connsiteX8" fmla="*/ 728317 w 8438693"/>
              <a:gd name="connsiteY8" fmla="*/ 8411367 h 8841574"/>
              <a:gd name="connsiteX9" fmla="*/ 567659 w 8438693"/>
              <a:gd name="connsiteY9" fmla="*/ 8475631 h 8841574"/>
              <a:gd name="connsiteX10" fmla="*/ 366836 w 8438693"/>
              <a:gd name="connsiteY10" fmla="*/ 8551943 h 8841574"/>
              <a:gd name="connsiteX11" fmla="*/ 180740 w 8438693"/>
              <a:gd name="connsiteY11" fmla="*/ 8606834 h 8841574"/>
              <a:gd name="connsiteX12" fmla="*/ 0 w 8438693"/>
              <a:gd name="connsiteY12" fmla="*/ 8655031 h 8841574"/>
              <a:gd name="connsiteX13" fmla="*/ 204840 w 8438693"/>
              <a:gd name="connsiteY13" fmla="*/ 8708585 h 8841574"/>
              <a:gd name="connsiteX14" fmla="*/ 385580 w 8438693"/>
              <a:gd name="connsiteY14" fmla="*/ 8743395 h 8841574"/>
              <a:gd name="connsiteX15" fmla="*/ 558287 w 8438693"/>
              <a:gd name="connsiteY15" fmla="*/ 8775525 h 8841574"/>
              <a:gd name="connsiteX16" fmla="*/ 744384 w 8438693"/>
              <a:gd name="connsiteY16" fmla="*/ 8800963 h 8841574"/>
              <a:gd name="connsiteX17" fmla="*/ 950562 w 8438693"/>
              <a:gd name="connsiteY17" fmla="*/ 8819706 h 8841574"/>
              <a:gd name="connsiteX18" fmla="*/ 1184853 w 8438693"/>
              <a:gd name="connsiteY18" fmla="*/ 8835772 h 8841574"/>
              <a:gd name="connsiteX19" fmla="*/ 1397279 w 8438693"/>
              <a:gd name="connsiteY19" fmla="*/ 8841574 h 8841574"/>
              <a:gd name="connsiteX20" fmla="*/ 1609260 w 8438693"/>
              <a:gd name="connsiteY20" fmla="*/ 8831756 h 8841574"/>
              <a:gd name="connsiteX21" fmla="*/ 1804726 w 8438693"/>
              <a:gd name="connsiteY21" fmla="*/ 8821045 h 8841574"/>
              <a:gd name="connsiteX22" fmla="*/ 2010904 w 8438693"/>
              <a:gd name="connsiteY22" fmla="*/ 8803641 h 8841574"/>
              <a:gd name="connsiteX23" fmla="*/ 2202355 w 8438693"/>
              <a:gd name="connsiteY23" fmla="*/ 8774187 h 8841574"/>
              <a:gd name="connsiteX24" fmla="*/ 2401839 w 8438693"/>
              <a:gd name="connsiteY24" fmla="*/ 8744732 h 8841574"/>
              <a:gd name="connsiteX25" fmla="*/ 2585257 w 8438693"/>
              <a:gd name="connsiteY25" fmla="*/ 8708585 h 8841574"/>
              <a:gd name="connsiteX26" fmla="*/ 2761982 w 8438693"/>
              <a:gd name="connsiteY26" fmla="*/ 8663065 h 8841574"/>
              <a:gd name="connsiteX27" fmla="*/ 2915945 w 8438693"/>
              <a:gd name="connsiteY27" fmla="*/ 8618884 h 8841574"/>
              <a:gd name="connsiteX28" fmla="*/ 3063215 w 8438693"/>
              <a:gd name="connsiteY28" fmla="*/ 8574703 h 8841574"/>
              <a:gd name="connsiteX29" fmla="*/ 3455639 w 8438693"/>
              <a:gd name="connsiteY29" fmla="*/ 8429331 h 8841574"/>
              <a:gd name="connsiteX30" fmla="*/ 3620164 w 8438693"/>
              <a:gd name="connsiteY30" fmla="*/ 8359153 h 8841574"/>
              <a:gd name="connsiteX31" fmla="*/ 3795548 w 8438693"/>
              <a:gd name="connsiteY31" fmla="*/ 8276148 h 8841574"/>
              <a:gd name="connsiteX32" fmla="*/ 3950851 w 8438693"/>
              <a:gd name="connsiteY32" fmla="*/ 8191802 h 8841574"/>
              <a:gd name="connsiteX33" fmla="*/ 4282469 w 8438693"/>
              <a:gd name="connsiteY33" fmla="*/ 7999756 h 8841574"/>
              <a:gd name="connsiteX34" fmla="*/ 4565963 w 8438693"/>
              <a:gd name="connsiteY34" fmla="*/ 7810135 h 8841574"/>
              <a:gd name="connsiteX35" fmla="*/ 4912038 w 8438693"/>
              <a:gd name="connsiteY35" fmla="*/ 7529320 h 8841574"/>
              <a:gd name="connsiteX36" fmla="*/ 5222445 w 8438693"/>
              <a:gd name="connsiteY36" fmla="*/ 7265467 h 8841574"/>
              <a:gd name="connsiteX37" fmla="*/ 8438693 w 8438693"/>
              <a:gd name="connsiteY37" fmla="*/ 4374208 h 8841574"/>
              <a:gd name="connsiteX38" fmla="*/ 5283172 w 8438693"/>
              <a:gd name="connsiteY38" fmla="*/ 1534348 h 8841574"/>
              <a:gd name="connsiteX39" fmla="*/ 4807263 w 8438693"/>
              <a:gd name="connsiteY39" fmla="*/ 1112644 h 8841574"/>
              <a:gd name="connsiteX40" fmla="*/ 4570722 w 8438693"/>
              <a:gd name="connsiteY40" fmla="*/ 940767 h 8841574"/>
              <a:gd name="connsiteX41" fmla="*/ 4339486 w 8438693"/>
              <a:gd name="connsiteY41" fmla="*/ 779565 h 8841574"/>
              <a:gd name="connsiteX42" fmla="*/ 4185144 w 8438693"/>
              <a:gd name="connsiteY42" fmla="*/ 681038 h 8841574"/>
              <a:gd name="connsiteX43" fmla="*/ 3986998 w 8438693"/>
              <a:gd name="connsiteY43" fmla="*/ 567238 h 8841574"/>
              <a:gd name="connsiteX44" fmla="*/ 3819646 w 8438693"/>
              <a:gd name="connsiteY44" fmla="*/ 474860 h 8841574"/>
              <a:gd name="connsiteX45" fmla="*/ 3658171 w 8438693"/>
              <a:gd name="connsiteY45" fmla="*/ 395100 h 8841574"/>
              <a:gd name="connsiteX46" fmla="*/ 3419340 w 8438693"/>
              <a:gd name="connsiteY46" fmla="*/ 298136 h 8841574"/>
              <a:gd name="connsiteX47" fmla="*/ 3186386 w 8438693"/>
              <a:gd name="connsiteY47" fmla="*/ 204419 h 8841574"/>
              <a:gd name="connsiteX48" fmla="*/ 2953432 w 8438693"/>
              <a:gd name="connsiteY48" fmla="*/ 129445 h 8841574"/>
              <a:gd name="connsiteX49" fmla="*/ 2770014 w 8438693"/>
              <a:gd name="connsiteY49" fmla="*/ 77231 h 8841574"/>
              <a:gd name="connsiteX50" fmla="*/ 2578563 w 8438693"/>
              <a:gd name="connsiteY50" fmla="*/ 31712 h 8841574"/>
              <a:gd name="connsiteX51" fmla="*/ 2423331 w 8438693"/>
              <a:gd name="connsiteY51" fmla="*/ 0 h 8841574"/>
              <a:gd name="connsiteX0" fmla="*/ 2241253 w 8257953"/>
              <a:gd name="connsiteY0" fmla="*/ 1480731 h 8841574"/>
              <a:gd name="connsiteX1" fmla="*/ 3330712 w 8257953"/>
              <a:gd name="connsiteY1" fmla="*/ 2463263 h 8841574"/>
              <a:gd name="connsiteX2" fmla="*/ 5460386 w 8257953"/>
              <a:gd name="connsiteY2" fmla="*/ 4373436 h 8841574"/>
              <a:gd name="connsiteX3" fmla="*/ 3364985 w 8257953"/>
              <a:gd name="connsiteY3" fmla="*/ 6244692 h 8841574"/>
              <a:gd name="connsiteX4" fmla="*/ 2746531 w 8257953"/>
              <a:gd name="connsiteY4" fmla="*/ 6808383 h 8841574"/>
              <a:gd name="connsiteX5" fmla="*/ 2239914 w 8257953"/>
              <a:gd name="connsiteY5" fmla="*/ 7261742 h 8841574"/>
              <a:gd name="connsiteX6" fmla="*/ 826051 w 8257953"/>
              <a:gd name="connsiteY6" fmla="*/ 8274809 h 8841574"/>
              <a:gd name="connsiteX7" fmla="*/ 693509 w 8257953"/>
              <a:gd name="connsiteY7" fmla="*/ 8340410 h 8841574"/>
              <a:gd name="connsiteX8" fmla="*/ 547577 w 8257953"/>
              <a:gd name="connsiteY8" fmla="*/ 8411367 h 8841574"/>
              <a:gd name="connsiteX9" fmla="*/ 386919 w 8257953"/>
              <a:gd name="connsiteY9" fmla="*/ 8475631 h 8841574"/>
              <a:gd name="connsiteX10" fmla="*/ 186096 w 8257953"/>
              <a:gd name="connsiteY10" fmla="*/ 8551943 h 8841574"/>
              <a:gd name="connsiteX11" fmla="*/ 0 w 8257953"/>
              <a:gd name="connsiteY11" fmla="*/ 8606834 h 8841574"/>
              <a:gd name="connsiteX12" fmla="*/ 24100 w 8257953"/>
              <a:gd name="connsiteY12" fmla="*/ 8708585 h 8841574"/>
              <a:gd name="connsiteX13" fmla="*/ 204840 w 8257953"/>
              <a:gd name="connsiteY13" fmla="*/ 8743395 h 8841574"/>
              <a:gd name="connsiteX14" fmla="*/ 377547 w 8257953"/>
              <a:gd name="connsiteY14" fmla="*/ 8775525 h 8841574"/>
              <a:gd name="connsiteX15" fmla="*/ 563644 w 8257953"/>
              <a:gd name="connsiteY15" fmla="*/ 8800963 h 8841574"/>
              <a:gd name="connsiteX16" fmla="*/ 769822 w 8257953"/>
              <a:gd name="connsiteY16" fmla="*/ 8819706 h 8841574"/>
              <a:gd name="connsiteX17" fmla="*/ 1004113 w 8257953"/>
              <a:gd name="connsiteY17" fmla="*/ 8835772 h 8841574"/>
              <a:gd name="connsiteX18" fmla="*/ 1216539 w 8257953"/>
              <a:gd name="connsiteY18" fmla="*/ 8841574 h 8841574"/>
              <a:gd name="connsiteX19" fmla="*/ 1428520 w 8257953"/>
              <a:gd name="connsiteY19" fmla="*/ 8831756 h 8841574"/>
              <a:gd name="connsiteX20" fmla="*/ 1623986 w 8257953"/>
              <a:gd name="connsiteY20" fmla="*/ 8821045 h 8841574"/>
              <a:gd name="connsiteX21" fmla="*/ 1830164 w 8257953"/>
              <a:gd name="connsiteY21" fmla="*/ 8803641 h 8841574"/>
              <a:gd name="connsiteX22" fmla="*/ 2021615 w 8257953"/>
              <a:gd name="connsiteY22" fmla="*/ 8774187 h 8841574"/>
              <a:gd name="connsiteX23" fmla="*/ 2221099 w 8257953"/>
              <a:gd name="connsiteY23" fmla="*/ 8744732 h 8841574"/>
              <a:gd name="connsiteX24" fmla="*/ 2404517 w 8257953"/>
              <a:gd name="connsiteY24" fmla="*/ 8708585 h 8841574"/>
              <a:gd name="connsiteX25" fmla="*/ 2581242 w 8257953"/>
              <a:gd name="connsiteY25" fmla="*/ 8663065 h 8841574"/>
              <a:gd name="connsiteX26" fmla="*/ 2735205 w 8257953"/>
              <a:gd name="connsiteY26" fmla="*/ 8618884 h 8841574"/>
              <a:gd name="connsiteX27" fmla="*/ 2882475 w 8257953"/>
              <a:gd name="connsiteY27" fmla="*/ 8574703 h 8841574"/>
              <a:gd name="connsiteX28" fmla="*/ 3274899 w 8257953"/>
              <a:gd name="connsiteY28" fmla="*/ 8429331 h 8841574"/>
              <a:gd name="connsiteX29" fmla="*/ 3439424 w 8257953"/>
              <a:gd name="connsiteY29" fmla="*/ 8359153 h 8841574"/>
              <a:gd name="connsiteX30" fmla="*/ 3614808 w 8257953"/>
              <a:gd name="connsiteY30" fmla="*/ 8276148 h 8841574"/>
              <a:gd name="connsiteX31" fmla="*/ 3770111 w 8257953"/>
              <a:gd name="connsiteY31" fmla="*/ 8191802 h 8841574"/>
              <a:gd name="connsiteX32" fmla="*/ 4101729 w 8257953"/>
              <a:gd name="connsiteY32" fmla="*/ 7999756 h 8841574"/>
              <a:gd name="connsiteX33" fmla="*/ 4385223 w 8257953"/>
              <a:gd name="connsiteY33" fmla="*/ 7810135 h 8841574"/>
              <a:gd name="connsiteX34" fmla="*/ 4731298 w 8257953"/>
              <a:gd name="connsiteY34" fmla="*/ 7529320 h 8841574"/>
              <a:gd name="connsiteX35" fmla="*/ 5041705 w 8257953"/>
              <a:gd name="connsiteY35" fmla="*/ 7265467 h 8841574"/>
              <a:gd name="connsiteX36" fmla="*/ 8257953 w 8257953"/>
              <a:gd name="connsiteY36" fmla="*/ 4374208 h 8841574"/>
              <a:gd name="connsiteX37" fmla="*/ 5102432 w 8257953"/>
              <a:gd name="connsiteY37" fmla="*/ 1534348 h 8841574"/>
              <a:gd name="connsiteX38" fmla="*/ 4626523 w 8257953"/>
              <a:gd name="connsiteY38" fmla="*/ 1112644 h 8841574"/>
              <a:gd name="connsiteX39" fmla="*/ 4389982 w 8257953"/>
              <a:gd name="connsiteY39" fmla="*/ 940767 h 8841574"/>
              <a:gd name="connsiteX40" fmla="*/ 4158746 w 8257953"/>
              <a:gd name="connsiteY40" fmla="*/ 779565 h 8841574"/>
              <a:gd name="connsiteX41" fmla="*/ 4004404 w 8257953"/>
              <a:gd name="connsiteY41" fmla="*/ 681038 h 8841574"/>
              <a:gd name="connsiteX42" fmla="*/ 3806258 w 8257953"/>
              <a:gd name="connsiteY42" fmla="*/ 567238 h 8841574"/>
              <a:gd name="connsiteX43" fmla="*/ 3638906 w 8257953"/>
              <a:gd name="connsiteY43" fmla="*/ 474860 h 8841574"/>
              <a:gd name="connsiteX44" fmla="*/ 3477431 w 8257953"/>
              <a:gd name="connsiteY44" fmla="*/ 395100 h 8841574"/>
              <a:gd name="connsiteX45" fmla="*/ 3238600 w 8257953"/>
              <a:gd name="connsiteY45" fmla="*/ 298136 h 8841574"/>
              <a:gd name="connsiteX46" fmla="*/ 3005646 w 8257953"/>
              <a:gd name="connsiteY46" fmla="*/ 204419 h 8841574"/>
              <a:gd name="connsiteX47" fmla="*/ 2772692 w 8257953"/>
              <a:gd name="connsiteY47" fmla="*/ 129445 h 8841574"/>
              <a:gd name="connsiteX48" fmla="*/ 2589274 w 8257953"/>
              <a:gd name="connsiteY48" fmla="*/ 77231 h 8841574"/>
              <a:gd name="connsiteX49" fmla="*/ 2397823 w 8257953"/>
              <a:gd name="connsiteY49" fmla="*/ 31712 h 8841574"/>
              <a:gd name="connsiteX50" fmla="*/ 2242591 w 8257953"/>
              <a:gd name="connsiteY50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801951 w 8233853"/>
              <a:gd name="connsiteY6" fmla="*/ 8274809 h 8841574"/>
              <a:gd name="connsiteX7" fmla="*/ 669409 w 8233853"/>
              <a:gd name="connsiteY7" fmla="*/ 8340410 h 8841574"/>
              <a:gd name="connsiteX8" fmla="*/ 523477 w 8233853"/>
              <a:gd name="connsiteY8" fmla="*/ 8411367 h 8841574"/>
              <a:gd name="connsiteX9" fmla="*/ 362819 w 8233853"/>
              <a:gd name="connsiteY9" fmla="*/ 8475631 h 8841574"/>
              <a:gd name="connsiteX10" fmla="*/ 161996 w 8233853"/>
              <a:gd name="connsiteY10" fmla="*/ 8551943 h 8841574"/>
              <a:gd name="connsiteX11" fmla="*/ 0 w 8233853"/>
              <a:gd name="connsiteY11" fmla="*/ 8708585 h 8841574"/>
              <a:gd name="connsiteX12" fmla="*/ 180740 w 8233853"/>
              <a:gd name="connsiteY12" fmla="*/ 8743395 h 8841574"/>
              <a:gd name="connsiteX13" fmla="*/ 353447 w 8233853"/>
              <a:gd name="connsiteY13" fmla="*/ 8775525 h 8841574"/>
              <a:gd name="connsiteX14" fmla="*/ 539544 w 8233853"/>
              <a:gd name="connsiteY14" fmla="*/ 8800963 h 8841574"/>
              <a:gd name="connsiteX15" fmla="*/ 745722 w 8233853"/>
              <a:gd name="connsiteY15" fmla="*/ 8819706 h 8841574"/>
              <a:gd name="connsiteX16" fmla="*/ 980013 w 8233853"/>
              <a:gd name="connsiteY16" fmla="*/ 8835772 h 8841574"/>
              <a:gd name="connsiteX17" fmla="*/ 1192439 w 8233853"/>
              <a:gd name="connsiteY17" fmla="*/ 8841574 h 8841574"/>
              <a:gd name="connsiteX18" fmla="*/ 1404420 w 8233853"/>
              <a:gd name="connsiteY18" fmla="*/ 8831756 h 8841574"/>
              <a:gd name="connsiteX19" fmla="*/ 1599886 w 8233853"/>
              <a:gd name="connsiteY19" fmla="*/ 8821045 h 8841574"/>
              <a:gd name="connsiteX20" fmla="*/ 1806064 w 8233853"/>
              <a:gd name="connsiteY20" fmla="*/ 8803641 h 8841574"/>
              <a:gd name="connsiteX21" fmla="*/ 1997515 w 8233853"/>
              <a:gd name="connsiteY21" fmla="*/ 8774187 h 8841574"/>
              <a:gd name="connsiteX22" fmla="*/ 2196999 w 8233853"/>
              <a:gd name="connsiteY22" fmla="*/ 8744732 h 8841574"/>
              <a:gd name="connsiteX23" fmla="*/ 2380417 w 8233853"/>
              <a:gd name="connsiteY23" fmla="*/ 8708585 h 8841574"/>
              <a:gd name="connsiteX24" fmla="*/ 2557142 w 8233853"/>
              <a:gd name="connsiteY24" fmla="*/ 8663065 h 8841574"/>
              <a:gd name="connsiteX25" fmla="*/ 2711105 w 8233853"/>
              <a:gd name="connsiteY25" fmla="*/ 8618884 h 8841574"/>
              <a:gd name="connsiteX26" fmla="*/ 2858375 w 8233853"/>
              <a:gd name="connsiteY26" fmla="*/ 8574703 h 8841574"/>
              <a:gd name="connsiteX27" fmla="*/ 3250799 w 8233853"/>
              <a:gd name="connsiteY27" fmla="*/ 8429331 h 8841574"/>
              <a:gd name="connsiteX28" fmla="*/ 3415324 w 8233853"/>
              <a:gd name="connsiteY28" fmla="*/ 8359153 h 8841574"/>
              <a:gd name="connsiteX29" fmla="*/ 3590708 w 8233853"/>
              <a:gd name="connsiteY29" fmla="*/ 8276148 h 8841574"/>
              <a:gd name="connsiteX30" fmla="*/ 3746011 w 8233853"/>
              <a:gd name="connsiteY30" fmla="*/ 8191802 h 8841574"/>
              <a:gd name="connsiteX31" fmla="*/ 4077629 w 8233853"/>
              <a:gd name="connsiteY31" fmla="*/ 7999756 h 8841574"/>
              <a:gd name="connsiteX32" fmla="*/ 4361123 w 8233853"/>
              <a:gd name="connsiteY32" fmla="*/ 7810135 h 8841574"/>
              <a:gd name="connsiteX33" fmla="*/ 4707198 w 8233853"/>
              <a:gd name="connsiteY33" fmla="*/ 7529320 h 8841574"/>
              <a:gd name="connsiteX34" fmla="*/ 5017605 w 8233853"/>
              <a:gd name="connsiteY34" fmla="*/ 7265467 h 8841574"/>
              <a:gd name="connsiteX35" fmla="*/ 8233853 w 8233853"/>
              <a:gd name="connsiteY35" fmla="*/ 4374208 h 8841574"/>
              <a:gd name="connsiteX36" fmla="*/ 5078332 w 8233853"/>
              <a:gd name="connsiteY36" fmla="*/ 1534348 h 8841574"/>
              <a:gd name="connsiteX37" fmla="*/ 4602423 w 8233853"/>
              <a:gd name="connsiteY37" fmla="*/ 1112644 h 8841574"/>
              <a:gd name="connsiteX38" fmla="*/ 4365882 w 8233853"/>
              <a:gd name="connsiteY38" fmla="*/ 940767 h 8841574"/>
              <a:gd name="connsiteX39" fmla="*/ 4134646 w 8233853"/>
              <a:gd name="connsiteY39" fmla="*/ 779565 h 8841574"/>
              <a:gd name="connsiteX40" fmla="*/ 3980304 w 8233853"/>
              <a:gd name="connsiteY40" fmla="*/ 681038 h 8841574"/>
              <a:gd name="connsiteX41" fmla="*/ 3782158 w 8233853"/>
              <a:gd name="connsiteY41" fmla="*/ 567238 h 8841574"/>
              <a:gd name="connsiteX42" fmla="*/ 3614806 w 8233853"/>
              <a:gd name="connsiteY42" fmla="*/ 474860 h 8841574"/>
              <a:gd name="connsiteX43" fmla="*/ 3453331 w 8233853"/>
              <a:gd name="connsiteY43" fmla="*/ 395100 h 8841574"/>
              <a:gd name="connsiteX44" fmla="*/ 3214500 w 8233853"/>
              <a:gd name="connsiteY44" fmla="*/ 298136 h 8841574"/>
              <a:gd name="connsiteX45" fmla="*/ 2981546 w 8233853"/>
              <a:gd name="connsiteY45" fmla="*/ 204419 h 8841574"/>
              <a:gd name="connsiteX46" fmla="*/ 2748592 w 8233853"/>
              <a:gd name="connsiteY46" fmla="*/ 129445 h 8841574"/>
              <a:gd name="connsiteX47" fmla="*/ 2565174 w 8233853"/>
              <a:gd name="connsiteY47" fmla="*/ 77231 h 8841574"/>
              <a:gd name="connsiteX48" fmla="*/ 2373723 w 8233853"/>
              <a:gd name="connsiteY48" fmla="*/ 31712 h 8841574"/>
              <a:gd name="connsiteX49" fmla="*/ 2218491 w 8233853"/>
              <a:gd name="connsiteY49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801951 w 8233853"/>
              <a:gd name="connsiteY6" fmla="*/ 8274809 h 8841574"/>
              <a:gd name="connsiteX7" fmla="*/ 669409 w 8233853"/>
              <a:gd name="connsiteY7" fmla="*/ 8340410 h 8841574"/>
              <a:gd name="connsiteX8" fmla="*/ 523477 w 8233853"/>
              <a:gd name="connsiteY8" fmla="*/ 8411367 h 8841574"/>
              <a:gd name="connsiteX9" fmla="*/ 362819 w 8233853"/>
              <a:gd name="connsiteY9" fmla="*/ 8475631 h 8841574"/>
              <a:gd name="connsiteX10" fmla="*/ 0 w 8233853"/>
              <a:gd name="connsiteY10" fmla="*/ 8708585 h 8841574"/>
              <a:gd name="connsiteX11" fmla="*/ 180740 w 8233853"/>
              <a:gd name="connsiteY11" fmla="*/ 8743395 h 8841574"/>
              <a:gd name="connsiteX12" fmla="*/ 353447 w 8233853"/>
              <a:gd name="connsiteY12" fmla="*/ 8775525 h 8841574"/>
              <a:gd name="connsiteX13" fmla="*/ 539544 w 8233853"/>
              <a:gd name="connsiteY13" fmla="*/ 8800963 h 8841574"/>
              <a:gd name="connsiteX14" fmla="*/ 745722 w 8233853"/>
              <a:gd name="connsiteY14" fmla="*/ 8819706 h 8841574"/>
              <a:gd name="connsiteX15" fmla="*/ 980013 w 8233853"/>
              <a:gd name="connsiteY15" fmla="*/ 8835772 h 8841574"/>
              <a:gd name="connsiteX16" fmla="*/ 1192439 w 8233853"/>
              <a:gd name="connsiteY16" fmla="*/ 8841574 h 8841574"/>
              <a:gd name="connsiteX17" fmla="*/ 1404420 w 8233853"/>
              <a:gd name="connsiteY17" fmla="*/ 8831756 h 8841574"/>
              <a:gd name="connsiteX18" fmla="*/ 1599886 w 8233853"/>
              <a:gd name="connsiteY18" fmla="*/ 8821045 h 8841574"/>
              <a:gd name="connsiteX19" fmla="*/ 1806064 w 8233853"/>
              <a:gd name="connsiteY19" fmla="*/ 8803641 h 8841574"/>
              <a:gd name="connsiteX20" fmla="*/ 1997515 w 8233853"/>
              <a:gd name="connsiteY20" fmla="*/ 8774187 h 8841574"/>
              <a:gd name="connsiteX21" fmla="*/ 2196999 w 8233853"/>
              <a:gd name="connsiteY21" fmla="*/ 8744732 h 8841574"/>
              <a:gd name="connsiteX22" fmla="*/ 2380417 w 8233853"/>
              <a:gd name="connsiteY22" fmla="*/ 8708585 h 8841574"/>
              <a:gd name="connsiteX23" fmla="*/ 2557142 w 8233853"/>
              <a:gd name="connsiteY23" fmla="*/ 8663065 h 8841574"/>
              <a:gd name="connsiteX24" fmla="*/ 2711105 w 8233853"/>
              <a:gd name="connsiteY24" fmla="*/ 8618884 h 8841574"/>
              <a:gd name="connsiteX25" fmla="*/ 2858375 w 8233853"/>
              <a:gd name="connsiteY25" fmla="*/ 8574703 h 8841574"/>
              <a:gd name="connsiteX26" fmla="*/ 3250799 w 8233853"/>
              <a:gd name="connsiteY26" fmla="*/ 8429331 h 8841574"/>
              <a:gd name="connsiteX27" fmla="*/ 3415324 w 8233853"/>
              <a:gd name="connsiteY27" fmla="*/ 8359153 h 8841574"/>
              <a:gd name="connsiteX28" fmla="*/ 3590708 w 8233853"/>
              <a:gd name="connsiteY28" fmla="*/ 8276148 h 8841574"/>
              <a:gd name="connsiteX29" fmla="*/ 3746011 w 8233853"/>
              <a:gd name="connsiteY29" fmla="*/ 8191802 h 8841574"/>
              <a:gd name="connsiteX30" fmla="*/ 4077629 w 8233853"/>
              <a:gd name="connsiteY30" fmla="*/ 7999756 h 8841574"/>
              <a:gd name="connsiteX31" fmla="*/ 4361123 w 8233853"/>
              <a:gd name="connsiteY31" fmla="*/ 7810135 h 8841574"/>
              <a:gd name="connsiteX32" fmla="*/ 4707198 w 8233853"/>
              <a:gd name="connsiteY32" fmla="*/ 7529320 h 8841574"/>
              <a:gd name="connsiteX33" fmla="*/ 5017605 w 8233853"/>
              <a:gd name="connsiteY33" fmla="*/ 7265467 h 8841574"/>
              <a:gd name="connsiteX34" fmla="*/ 8233853 w 8233853"/>
              <a:gd name="connsiteY34" fmla="*/ 4374208 h 8841574"/>
              <a:gd name="connsiteX35" fmla="*/ 5078332 w 8233853"/>
              <a:gd name="connsiteY35" fmla="*/ 1534348 h 8841574"/>
              <a:gd name="connsiteX36" fmla="*/ 4602423 w 8233853"/>
              <a:gd name="connsiteY36" fmla="*/ 1112644 h 8841574"/>
              <a:gd name="connsiteX37" fmla="*/ 4365882 w 8233853"/>
              <a:gd name="connsiteY37" fmla="*/ 940767 h 8841574"/>
              <a:gd name="connsiteX38" fmla="*/ 4134646 w 8233853"/>
              <a:gd name="connsiteY38" fmla="*/ 779565 h 8841574"/>
              <a:gd name="connsiteX39" fmla="*/ 3980304 w 8233853"/>
              <a:gd name="connsiteY39" fmla="*/ 681038 h 8841574"/>
              <a:gd name="connsiteX40" fmla="*/ 3782158 w 8233853"/>
              <a:gd name="connsiteY40" fmla="*/ 567238 h 8841574"/>
              <a:gd name="connsiteX41" fmla="*/ 3614806 w 8233853"/>
              <a:gd name="connsiteY41" fmla="*/ 474860 h 8841574"/>
              <a:gd name="connsiteX42" fmla="*/ 3453331 w 8233853"/>
              <a:gd name="connsiteY42" fmla="*/ 395100 h 8841574"/>
              <a:gd name="connsiteX43" fmla="*/ 3214500 w 8233853"/>
              <a:gd name="connsiteY43" fmla="*/ 298136 h 8841574"/>
              <a:gd name="connsiteX44" fmla="*/ 2981546 w 8233853"/>
              <a:gd name="connsiteY44" fmla="*/ 204419 h 8841574"/>
              <a:gd name="connsiteX45" fmla="*/ 2748592 w 8233853"/>
              <a:gd name="connsiteY45" fmla="*/ 129445 h 8841574"/>
              <a:gd name="connsiteX46" fmla="*/ 2565174 w 8233853"/>
              <a:gd name="connsiteY46" fmla="*/ 77231 h 8841574"/>
              <a:gd name="connsiteX47" fmla="*/ 2373723 w 8233853"/>
              <a:gd name="connsiteY47" fmla="*/ 31712 h 8841574"/>
              <a:gd name="connsiteX48" fmla="*/ 2218491 w 8233853"/>
              <a:gd name="connsiteY48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801951 w 8233853"/>
              <a:gd name="connsiteY6" fmla="*/ 8274809 h 8841574"/>
              <a:gd name="connsiteX7" fmla="*/ 669409 w 8233853"/>
              <a:gd name="connsiteY7" fmla="*/ 8340410 h 8841574"/>
              <a:gd name="connsiteX8" fmla="*/ 523477 w 8233853"/>
              <a:gd name="connsiteY8" fmla="*/ 8411367 h 8841574"/>
              <a:gd name="connsiteX9" fmla="*/ 0 w 8233853"/>
              <a:gd name="connsiteY9" fmla="*/ 8708585 h 8841574"/>
              <a:gd name="connsiteX10" fmla="*/ 180740 w 8233853"/>
              <a:gd name="connsiteY10" fmla="*/ 8743395 h 8841574"/>
              <a:gd name="connsiteX11" fmla="*/ 353447 w 8233853"/>
              <a:gd name="connsiteY11" fmla="*/ 8775525 h 8841574"/>
              <a:gd name="connsiteX12" fmla="*/ 539544 w 8233853"/>
              <a:gd name="connsiteY12" fmla="*/ 8800963 h 8841574"/>
              <a:gd name="connsiteX13" fmla="*/ 745722 w 8233853"/>
              <a:gd name="connsiteY13" fmla="*/ 8819706 h 8841574"/>
              <a:gd name="connsiteX14" fmla="*/ 980013 w 8233853"/>
              <a:gd name="connsiteY14" fmla="*/ 8835772 h 8841574"/>
              <a:gd name="connsiteX15" fmla="*/ 1192439 w 8233853"/>
              <a:gd name="connsiteY15" fmla="*/ 8841574 h 8841574"/>
              <a:gd name="connsiteX16" fmla="*/ 1404420 w 8233853"/>
              <a:gd name="connsiteY16" fmla="*/ 8831756 h 8841574"/>
              <a:gd name="connsiteX17" fmla="*/ 1599886 w 8233853"/>
              <a:gd name="connsiteY17" fmla="*/ 8821045 h 8841574"/>
              <a:gd name="connsiteX18" fmla="*/ 1806064 w 8233853"/>
              <a:gd name="connsiteY18" fmla="*/ 8803641 h 8841574"/>
              <a:gd name="connsiteX19" fmla="*/ 1997515 w 8233853"/>
              <a:gd name="connsiteY19" fmla="*/ 8774187 h 8841574"/>
              <a:gd name="connsiteX20" fmla="*/ 2196999 w 8233853"/>
              <a:gd name="connsiteY20" fmla="*/ 8744732 h 8841574"/>
              <a:gd name="connsiteX21" fmla="*/ 2380417 w 8233853"/>
              <a:gd name="connsiteY21" fmla="*/ 8708585 h 8841574"/>
              <a:gd name="connsiteX22" fmla="*/ 2557142 w 8233853"/>
              <a:gd name="connsiteY22" fmla="*/ 8663065 h 8841574"/>
              <a:gd name="connsiteX23" fmla="*/ 2711105 w 8233853"/>
              <a:gd name="connsiteY23" fmla="*/ 8618884 h 8841574"/>
              <a:gd name="connsiteX24" fmla="*/ 2858375 w 8233853"/>
              <a:gd name="connsiteY24" fmla="*/ 8574703 h 8841574"/>
              <a:gd name="connsiteX25" fmla="*/ 3250799 w 8233853"/>
              <a:gd name="connsiteY25" fmla="*/ 8429331 h 8841574"/>
              <a:gd name="connsiteX26" fmla="*/ 3415324 w 8233853"/>
              <a:gd name="connsiteY26" fmla="*/ 8359153 h 8841574"/>
              <a:gd name="connsiteX27" fmla="*/ 3590708 w 8233853"/>
              <a:gd name="connsiteY27" fmla="*/ 8276148 h 8841574"/>
              <a:gd name="connsiteX28" fmla="*/ 3746011 w 8233853"/>
              <a:gd name="connsiteY28" fmla="*/ 8191802 h 8841574"/>
              <a:gd name="connsiteX29" fmla="*/ 4077629 w 8233853"/>
              <a:gd name="connsiteY29" fmla="*/ 7999756 h 8841574"/>
              <a:gd name="connsiteX30" fmla="*/ 4361123 w 8233853"/>
              <a:gd name="connsiteY30" fmla="*/ 7810135 h 8841574"/>
              <a:gd name="connsiteX31" fmla="*/ 4707198 w 8233853"/>
              <a:gd name="connsiteY31" fmla="*/ 7529320 h 8841574"/>
              <a:gd name="connsiteX32" fmla="*/ 5017605 w 8233853"/>
              <a:gd name="connsiteY32" fmla="*/ 7265467 h 8841574"/>
              <a:gd name="connsiteX33" fmla="*/ 8233853 w 8233853"/>
              <a:gd name="connsiteY33" fmla="*/ 4374208 h 8841574"/>
              <a:gd name="connsiteX34" fmla="*/ 5078332 w 8233853"/>
              <a:gd name="connsiteY34" fmla="*/ 1534348 h 8841574"/>
              <a:gd name="connsiteX35" fmla="*/ 4602423 w 8233853"/>
              <a:gd name="connsiteY35" fmla="*/ 1112644 h 8841574"/>
              <a:gd name="connsiteX36" fmla="*/ 4365882 w 8233853"/>
              <a:gd name="connsiteY36" fmla="*/ 940767 h 8841574"/>
              <a:gd name="connsiteX37" fmla="*/ 4134646 w 8233853"/>
              <a:gd name="connsiteY37" fmla="*/ 779565 h 8841574"/>
              <a:gd name="connsiteX38" fmla="*/ 3980304 w 8233853"/>
              <a:gd name="connsiteY38" fmla="*/ 681038 h 8841574"/>
              <a:gd name="connsiteX39" fmla="*/ 3782158 w 8233853"/>
              <a:gd name="connsiteY39" fmla="*/ 567238 h 8841574"/>
              <a:gd name="connsiteX40" fmla="*/ 3614806 w 8233853"/>
              <a:gd name="connsiteY40" fmla="*/ 474860 h 8841574"/>
              <a:gd name="connsiteX41" fmla="*/ 3453331 w 8233853"/>
              <a:gd name="connsiteY41" fmla="*/ 395100 h 8841574"/>
              <a:gd name="connsiteX42" fmla="*/ 3214500 w 8233853"/>
              <a:gd name="connsiteY42" fmla="*/ 298136 h 8841574"/>
              <a:gd name="connsiteX43" fmla="*/ 2981546 w 8233853"/>
              <a:gd name="connsiteY43" fmla="*/ 204419 h 8841574"/>
              <a:gd name="connsiteX44" fmla="*/ 2748592 w 8233853"/>
              <a:gd name="connsiteY44" fmla="*/ 129445 h 8841574"/>
              <a:gd name="connsiteX45" fmla="*/ 2565174 w 8233853"/>
              <a:gd name="connsiteY45" fmla="*/ 77231 h 8841574"/>
              <a:gd name="connsiteX46" fmla="*/ 2373723 w 8233853"/>
              <a:gd name="connsiteY46" fmla="*/ 31712 h 8841574"/>
              <a:gd name="connsiteX47" fmla="*/ 2218491 w 8233853"/>
              <a:gd name="connsiteY47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801951 w 8233853"/>
              <a:gd name="connsiteY6" fmla="*/ 8274809 h 8841574"/>
              <a:gd name="connsiteX7" fmla="*/ 669409 w 8233853"/>
              <a:gd name="connsiteY7" fmla="*/ 8340410 h 8841574"/>
              <a:gd name="connsiteX8" fmla="*/ 0 w 8233853"/>
              <a:gd name="connsiteY8" fmla="*/ 8708585 h 8841574"/>
              <a:gd name="connsiteX9" fmla="*/ 180740 w 8233853"/>
              <a:gd name="connsiteY9" fmla="*/ 8743395 h 8841574"/>
              <a:gd name="connsiteX10" fmla="*/ 353447 w 8233853"/>
              <a:gd name="connsiteY10" fmla="*/ 8775525 h 8841574"/>
              <a:gd name="connsiteX11" fmla="*/ 539544 w 8233853"/>
              <a:gd name="connsiteY11" fmla="*/ 8800963 h 8841574"/>
              <a:gd name="connsiteX12" fmla="*/ 745722 w 8233853"/>
              <a:gd name="connsiteY12" fmla="*/ 8819706 h 8841574"/>
              <a:gd name="connsiteX13" fmla="*/ 980013 w 8233853"/>
              <a:gd name="connsiteY13" fmla="*/ 8835772 h 8841574"/>
              <a:gd name="connsiteX14" fmla="*/ 1192439 w 8233853"/>
              <a:gd name="connsiteY14" fmla="*/ 8841574 h 8841574"/>
              <a:gd name="connsiteX15" fmla="*/ 1404420 w 8233853"/>
              <a:gd name="connsiteY15" fmla="*/ 8831756 h 8841574"/>
              <a:gd name="connsiteX16" fmla="*/ 1599886 w 8233853"/>
              <a:gd name="connsiteY16" fmla="*/ 8821045 h 8841574"/>
              <a:gd name="connsiteX17" fmla="*/ 1806064 w 8233853"/>
              <a:gd name="connsiteY17" fmla="*/ 8803641 h 8841574"/>
              <a:gd name="connsiteX18" fmla="*/ 1997515 w 8233853"/>
              <a:gd name="connsiteY18" fmla="*/ 8774187 h 8841574"/>
              <a:gd name="connsiteX19" fmla="*/ 2196999 w 8233853"/>
              <a:gd name="connsiteY19" fmla="*/ 8744732 h 8841574"/>
              <a:gd name="connsiteX20" fmla="*/ 2380417 w 8233853"/>
              <a:gd name="connsiteY20" fmla="*/ 8708585 h 8841574"/>
              <a:gd name="connsiteX21" fmla="*/ 2557142 w 8233853"/>
              <a:gd name="connsiteY21" fmla="*/ 8663065 h 8841574"/>
              <a:gd name="connsiteX22" fmla="*/ 2711105 w 8233853"/>
              <a:gd name="connsiteY22" fmla="*/ 8618884 h 8841574"/>
              <a:gd name="connsiteX23" fmla="*/ 2858375 w 8233853"/>
              <a:gd name="connsiteY23" fmla="*/ 8574703 h 8841574"/>
              <a:gd name="connsiteX24" fmla="*/ 3250799 w 8233853"/>
              <a:gd name="connsiteY24" fmla="*/ 8429331 h 8841574"/>
              <a:gd name="connsiteX25" fmla="*/ 3415324 w 8233853"/>
              <a:gd name="connsiteY25" fmla="*/ 8359153 h 8841574"/>
              <a:gd name="connsiteX26" fmla="*/ 3590708 w 8233853"/>
              <a:gd name="connsiteY26" fmla="*/ 8276148 h 8841574"/>
              <a:gd name="connsiteX27" fmla="*/ 3746011 w 8233853"/>
              <a:gd name="connsiteY27" fmla="*/ 8191802 h 8841574"/>
              <a:gd name="connsiteX28" fmla="*/ 4077629 w 8233853"/>
              <a:gd name="connsiteY28" fmla="*/ 7999756 h 8841574"/>
              <a:gd name="connsiteX29" fmla="*/ 4361123 w 8233853"/>
              <a:gd name="connsiteY29" fmla="*/ 7810135 h 8841574"/>
              <a:gd name="connsiteX30" fmla="*/ 4707198 w 8233853"/>
              <a:gd name="connsiteY30" fmla="*/ 7529320 h 8841574"/>
              <a:gd name="connsiteX31" fmla="*/ 5017605 w 8233853"/>
              <a:gd name="connsiteY31" fmla="*/ 7265467 h 8841574"/>
              <a:gd name="connsiteX32" fmla="*/ 8233853 w 8233853"/>
              <a:gd name="connsiteY32" fmla="*/ 4374208 h 8841574"/>
              <a:gd name="connsiteX33" fmla="*/ 5078332 w 8233853"/>
              <a:gd name="connsiteY33" fmla="*/ 1534348 h 8841574"/>
              <a:gd name="connsiteX34" fmla="*/ 4602423 w 8233853"/>
              <a:gd name="connsiteY34" fmla="*/ 1112644 h 8841574"/>
              <a:gd name="connsiteX35" fmla="*/ 4365882 w 8233853"/>
              <a:gd name="connsiteY35" fmla="*/ 940767 h 8841574"/>
              <a:gd name="connsiteX36" fmla="*/ 4134646 w 8233853"/>
              <a:gd name="connsiteY36" fmla="*/ 779565 h 8841574"/>
              <a:gd name="connsiteX37" fmla="*/ 3980304 w 8233853"/>
              <a:gd name="connsiteY37" fmla="*/ 681038 h 8841574"/>
              <a:gd name="connsiteX38" fmla="*/ 3782158 w 8233853"/>
              <a:gd name="connsiteY38" fmla="*/ 567238 h 8841574"/>
              <a:gd name="connsiteX39" fmla="*/ 3614806 w 8233853"/>
              <a:gd name="connsiteY39" fmla="*/ 474860 h 8841574"/>
              <a:gd name="connsiteX40" fmla="*/ 3453331 w 8233853"/>
              <a:gd name="connsiteY40" fmla="*/ 395100 h 8841574"/>
              <a:gd name="connsiteX41" fmla="*/ 3214500 w 8233853"/>
              <a:gd name="connsiteY41" fmla="*/ 298136 h 8841574"/>
              <a:gd name="connsiteX42" fmla="*/ 2981546 w 8233853"/>
              <a:gd name="connsiteY42" fmla="*/ 204419 h 8841574"/>
              <a:gd name="connsiteX43" fmla="*/ 2748592 w 8233853"/>
              <a:gd name="connsiteY43" fmla="*/ 129445 h 8841574"/>
              <a:gd name="connsiteX44" fmla="*/ 2565174 w 8233853"/>
              <a:gd name="connsiteY44" fmla="*/ 77231 h 8841574"/>
              <a:gd name="connsiteX45" fmla="*/ 2373723 w 8233853"/>
              <a:gd name="connsiteY45" fmla="*/ 31712 h 8841574"/>
              <a:gd name="connsiteX46" fmla="*/ 2218491 w 8233853"/>
              <a:gd name="connsiteY46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801951 w 8233853"/>
              <a:gd name="connsiteY6" fmla="*/ 8274809 h 8841574"/>
              <a:gd name="connsiteX7" fmla="*/ 0 w 8233853"/>
              <a:gd name="connsiteY7" fmla="*/ 8708585 h 8841574"/>
              <a:gd name="connsiteX8" fmla="*/ 180740 w 8233853"/>
              <a:gd name="connsiteY8" fmla="*/ 8743395 h 8841574"/>
              <a:gd name="connsiteX9" fmla="*/ 353447 w 8233853"/>
              <a:gd name="connsiteY9" fmla="*/ 8775525 h 8841574"/>
              <a:gd name="connsiteX10" fmla="*/ 539544 w 8233853"/>
              <a:gd name="connsiteY10" fmla="*/ 8800963 h 8841574"/>
              <a:gd name="connsiteX11" fmla="*/ 745722 w 8233853"/>
              <a:gd name="connsiteY11" fmla="*/ 8819706 h 8841574"/>
              <a:gd name="connsiteX12" fmla="*/ 980013 w 8233853"/>
              <a:gd name="connsiteY12" fmla="*/ 8835772 h 8841574"/>
              <a:gd name="connsiteX13" fmla="*/ 1192439 w 8233853"/>
              <a:gd name="connsiteY13" fmla="*/ 8841574 h 8841574"/>
              <a:gd name="connsiteX14" fmla="*/ 1404420 w 8233853"/>
              <a:gd name="connsiteY14" fmla="*/ 8831756 h 8841574"/>
              <a:gd name="connsiteX15" fmla="*/ 1599886 w 8233853"/>
              <a:gd name="connsiteY15" fmla="*/ 8821045 h 8841574"/>
              <a:gd name="connsiteX16" fmla="*/ 1806064 w 8233853"/>
              <a:gd name="connsiteY16" fmla="*/ 8803641 h 8841574"/>
              <a:gd name="connsiteX17" fmla="*/ 1997515 w 8233853"/>
              <a:gd name="connsiteY17" fmla="*/ 8774187 h 8841574"/>
              <a:gd name="connsiteX18" fmla="*/ 2196999 w 8233853"/>
              <a:gd name="connsiteY18" fmla="*/ 8744732 h 8841574"/>
              <a:gd name="connsiteX19" fmla="*/ 2380417 w 8233853"/>
              <a:gd name="connsiteY19" fmla="*/ 8708585 h 8841574"/>
              <a:gd name="connsiteX20" fmla="*/ 2557142 w 8233853"/>
              <a:gd name="connsiteY20" fmla="*/ 8663065 h 8841574"/>
              <a:gd name="connsiteX21" fmla="*/ 2711105 w 8233853"/>
              <a:gd name="connsiteY21" fmla="*/ 8618884 h 8841574"/>
              <a:gd name="connsiteX22" fmla="*/ 2858375 w 8233853"/>
              <a:gd name="connsiteY22" fmla="*/ 8574703 h 8841574"/>
              <a:gd name="connsiteX23" fmla="*/ 3250799 w 8233853"/>
              <a:gd name="connsiteY23" fmla="*/ 8429331 h 8841574"/>
              <a:gd name="connsiteX24" fmla="*/ 3415324 w 8233853"/>
              <a:gd name="connsiteY24" fmla="*/ 8359153 h 8841574"/>
              <a:gd name="connsiteX25" fmla="*/ 3590708 w 8233853"/>
              <a:gd name="connsiteY25" fmla="*/ 8276148 h 8841574"/>
              <a:gd name="connsiteX26" fmla="*/ 3746011 w 8233853"/>
              <a:gd name="connsiteY26" fmla="*/ 8191802 h 8841574"/>
              <a:gd name="connsiteX27" fmla="*/ 4077629 w 8233853"/>
              <a:gd name="connsiteY27" fmla="*/ 7999756 h 8841574"/>
              <a:gd name="connsiteX28" fmla="*/ 4361123 w 8233853"/>
              <a:gd name="connsiteY28" fmla="*/ 7810135 h 8841574"/>
              <a:gd name="connsiteX29" fmla="*/ 4707198 w 8233853"/>
              <a:gd name="connsiteY29" fmla="*/ 7529320 h 8841574"/>
              <a:gd name="connsiteX30" fmla="*/ 5017605 w 8233853"/>
              <a:gd name="connsiteY30" fmla="*/ 7265467 h 8841574"/>
              <a:gd name="connsiteX31" fmla="*/ 8233853 w 8233853"/>
              <a:gd name="connsiteY31" fmla="*/ 4374208 h 8841574"/>
              <a:gd name="connsiteX32" fmla="*/ 5078332 w 8233853"/>
              <a:gd name="connsiteY32" fmla="*/ 1534348 h 8841574"/>
              <a:gd name="connsiteX33" fmla="*/ 4602423 w 8233853"/>
              <a:gd name="connsiteY33" fmla="*/ 1112644 h 8841574"/>
              <a:gd name="connsiteX34" fmla="*/ 4365882 w 8233853"/>
              <a:gd name="connsiteY34" fmla="*/ 940767 h 8841574"/>
              <a:gd name="connsiteX35" fmla="*/ 4134646 w 8233853"/>
              <a:gd name="connsiteY35" fmla="*/ 779565 h 8841574"/>
              <a:gd name="connsiteX36" fmla="*/ 3980304 w 8233853"/>
              <a:gd name="connsiteY36" fmla="*/ 681038 h 8841574"/>
              <a:gd name="connsiteX37" fmla="*/ 3782158 w 8233853"/>
              <a:gd name="connsiteY37" fmla="*/ 567238 h 8841574"/>
              <a:gd name="connsiteX38" fmla="*/ 3614806 w 8233853"/>
              <a:gd name="connsiteY38" fmla="*/ 474860 h 8841574"/>
              <a:gd name="connsiteX39" fmla="*/ 3453331 w 8233853"/>
              <a:gd name="connsiteY39" fmla="*/ 395100 h 8841574"/>
              <a:gd name="connsiteX40" fmla="*/ 3214500 w 8233853"/>
              <a:gd name="connsiteY40" fmla="*/ 298136 h 8841574"/>
              <a:gd name="connsiteX41" fmla="*/ 2981546 w 8233853"/>
              <a:gd name="connsiteY41" fmla="*/ 204419 h 8841574"/>
              <a:gd name="connsiteX42" fmla="*/ 2748592 w 8233853"/>
              <a:gd name="connsiteY42" fmla="*/ 129445 h 8841574"/>
              <a:gd name="connsiteX43" fmla="*/ 2565174 w 8233853"/>
              <a:gd name="connsiteY43" fmla="*/ 77231 h 8841574"/>
              <a:gd name="connsiteX44" fmla="*/ 2373723 w 8233853"/>
              <a:gd name="connsiteY44" fmla="*/ 31712 h 8841574"/>
              <a:gd name="connsiteX45" fmla="*/ 2218491 w 8233853"/>
              <a:gd name="connsiteY45" fmla="*/ 0 h 8841574"/>
              <a:gd name="connsiteX0" fmla="*/ 2217153 w 8233853"/>
              <a:gd name="connsiteY0" fmla="*/ 1480731 h 8841574"/>
              <a:gd name="connsiteX1" fmla="*/ 3306612 w 8233853"/>
              <a:gd name="connsiteY1" fmla="*/ 2463263 h 8841574"/>
              <a:gd name="connsiteX2" fmla="*/ 5436286 w 8233853"/>
              <a:gd name="connsiteY2" fmla="*/ 4373436 h 8841574"/>
              <a:gd name="connsiteX3" fmla="*/ 3340885 w 8233853"/>
              <a:gd name="connsiteY3" fmla="*/ 6244692 h 8841574"/>
              <a:gd name="connsiteX4" fmla="*/ 2722431 w 8233853"/>
              <a:gd name="connsiteY4" fmla="*/ 6808383 h 8841574"/>
              <a:gd name="connsiteX5" fmla="*/ 2215814 w 8233853"/>
              <a:gd name="connsiteY5" fmla="*/ 7261742 h 8841574"/>
              <a:gd name="connsiteX6" fmla="*/ 0 w 8233853"/>
              <a:gd name="connsiteY6" fmla="*/ 8708585 h 8841574"/>
              <a:gd name="connsiteX7" fmla="*/ 180740 w 8233853"/>
              <a:gd name="connsiteY7" fmla="*/ 8743395 h 8841574"/>
              <a:gd name="connsiteX8" fmla="*/ 353447 w 8233853"/>
              <a:gd name="connsiteY8" fmla="*/ 8775525 h 8841574"/>
              <a:gd name="connsiteX9" fmla="*/ 539544 w 8233853"/>
              <a:gd name="connsiteY9" fmla="*/ 8800963 h 8841574"/>
              <a:gd name="connsiteX10" fmla="*/ 745722 w 8233853"/>
              <a:gd name="connsiteY10" fmla="*/ 8819706 h 8841574"/>
              <a:gd name="connsiteX11" fmla="*/ 980013 w 8233853"/>
              <a:gd name="connsiteY11" fmla="*/ 8835772 h 8841574"/>
              <a:gd name="connsiteX12" fmla="*/ 1192439 w 8233853"/>
              <a:gd name="connsiteY12" fmla="*/ 8841574 h 8841574"/>
              <a:gd name="connsiteX13" fmla="*/ 1404420 w 8233853"/>
              <a:gd name="connsiteY13" fmla="*/ 8831756 h 8841574"/>
              <a:gd name="connsiteX14" fmla="*/ 1599886 w 8233853"/>
              <a:gd name="connsiteY14" fmla="*/ 8821045 h 8841574"/>
              <a:gd name="connsiteX15" fmla="*/ 1806064 w 8233853"/>
              <a:gd name="connsiteY15" fmla="*/ 8803641 h 8841574"/>
              <a:gd name="connsiteX16" fmla="*/ 1997515 w 8233853"/>
              <a:gd name="connsiteY16" fmla="*/ 8774187 h 8841574"/>
              <a:gd name="connsiteX17" fmla="*/ 2196999 w 8233853"/>
              <a:gd name="connsiteY17" fmla="*/ 8744732 h 8841574"/>
              <a:gd name="connsiteX18" fmla="*/ 2380417 w 8233853"/>
              <a:gd name="connsiteY18" fmla="*/ 8708585 h 8841574"/>
              <a:gd name="connsiteX19" fmla="*/ 2557142 w 8233853"/>
              <a:gd name="connsiteY19" fmla="*/ 8663065 h 8841574"/>
              <a:gd name="connsiteX20" fmla="*/ 2711105 w 8233853"/>
              <a:gd name="connsiteY20" fmla="*/ 8618884 h 8841574"/>
              <a:gd name="connsiteX21" fmla="*/ 2858375 w 8233853"/>
              <a:gd name="connsiteY21" fmla="*/ 8574703 h 8841574"/>
              <a:gd name="connsiteX22" fmla="*/ 3250799 w 8233853"/>
              <a:gd name="connsiteY22" fmla="*/ 8429331 h 8841574"/>
              <a:gd name="connsiteX23" fmla="*/ 3415324 w 8233853"/>
              <a:gd name="connsiteY23" fmla="*/ 8359153 h 8841574"/>
              <a:gd name="connsiteX24" fmla="*/ 3590708 w 8233853"/>
              <a:gd name="connsiteY24" fmla="*/ 8276148 h 8841574"/>
              <a:gd name="connsiteX25" fmla="*/ 3746011 w 8233853"/>
              <a:gd name="connsiteY25" fmla="*/ 8191802 h 8841574"/>
              <a:gd name="connsiteX26" fmla="*/ 4077629 w 8233853"/>
              <a:gd name="connsiteY26" fmla="*/ 7999756 h 8841574"/>
              <a:gd name="connsiteX27" fmla="*/ 4361123 w 8233853"/>
              <a:gd name="connsiteY27" fmla="*/ 7810135 h 8841574"/>
              <a:gd name="connsiteX28" fmla="*/ 4707198 w 8233853"/>
              <a:gd name="connsiteY28" fmla="*/ 7529320 h 8841574"/>
              <a:gd name="connsiteX29" fmla="*/ 5017605 w 8233853"/>
              <a:gd name="connsiteY29" fmla="*/ 7265467 h 8841574"/>
              <a:gd name="connsiteX30" fmla="*/ 8233853 w 8233853"/>
              <a:gd name="connsiteY30" fmla="*/ 4374208 h 8841574"/>
              <a:gd name="connsiteX31" fmla="*/ 5078332 w 8233853"/>
              <a:gd name="connsiteY31" fmla="*/ 1534348 h 8841574"/>
              <a:gd name="connsiteX32" fmla="*/ 4602423 w 8233853"/>
              <a:gd name="connsiteY32" fmla="*/ 1112644 h 8841574"/>
              <a:gd name="connsiteX33" fmla="*/ 4365882 w 8233853"/>
              <a:gd name="connsiteY33" fmla="*/ 940767 h 8841574"/>
              <a:gd name="connsiteX34" fmla="*/ 4134646 w 8233853"/>
              <a:gd name="connsiteY34" fmla="*/ 779565 h 8841574"/>
              <a:gd name="connsiteX35" fmla="*/ 3980304 w 8233853"/>
              <a:gd name="connsiteY35" fmla="*/ 681038 h 8841574"/>
              <a:gd name="connsiteX36" fmla="*/ 3782158 w 8233853"/>
              <a:gd name="connsiteY36" fmla="*/ 567238 h 8841574"/>
              <a:gd name="connsiteX37" fmla="*/ 3614806 w 8233853"/>
              <a:gd name="connsiteY37" fmla="*/ 474860 h 8841574"/>
              <a:gd name="connsiteX38" fmla="*/ 3453331 w 8233853"/>
              <a:gd name="connsiteY38" fmla="*/ 395100 h 8841574"/>
              <a:gd name="connsiteX39" fmla="*/ 3214500 w 8233853"/>
              <a:gd name="connsiteY39" fmla="*/ 298136 h 8841574"/>
              <a:gd name="connsiteX40" fmla="*/ 2981546 w 8233853"/>
              <a:gd name="connsiteY40" fmla="*/ 204419 h 8841574"/>
              <a:gd name="connsiteX41" fmla="*/ 2748592 w 8233853"/>
              <a:gd name="connsiteY41" fmla="*/ 129445 h 8841574"/>
              <a:gd name="connsiteX42" fmla="*/ 2565174 w 8233853"/>
              <a:gd name="connsiteY42" fmla="*/ 77231 h 8841574"/>
              <a:gd name="connsiteX43" fmla="*/ 2373723 w 8233853"/>
              <a:gd name="connsiteY43" fmla="*/ 31712 h 8841574"/>
              <a:gd name="connsiteX44" fmla="*/ 2218491 w 8233853"/>
              <a:gd name="connsiteY44" fmla="*/ 0 h 8841574"/>
              <a:gd name="connsiteX0" fmla="*/ 2036413 w 8053113"/>
              <a:gd name="connsiteY0" fmla="*/ 1480731 h 8841574"/>
              <a:gd name="connsiteX1" fmla="*/ 3125872 w 8053113"/>
              <a:gd name="connsiteY1" fmla="*/ 2463263 h 8841574"/>
              <a:gd name="connsiteX2" fmla="*/ 5255546 w 8053113"/>
              <a:gd name="connsiteY2" fmla="*/ 4373436 h 8841574"/>
              <a:gd name="connsiteX3" fmla="*/ 3160145 w 8053113"/>
              <a:gd name="connsiteY3" fmla="*/ 6244692 h 8841574"/>
              <a:gd name="connsiteX4" fmla="*/ 2541691 w 8053113"/>
              <a:gd name="connsiteY4" fmla="*/ 6808383 h 8841574"/>
              <a:gd name="connsiteX5" fmla="*/ 2035074 w 8053113"/>
              <a:gd name="connsiteY5" fmla="*/ 7261742 h 8841574"/>
              <a:gd name="connsiteX6" fmla="*/ 0 w 8053113"/>
              <a:gd name="connsiteY6" fmla="*/ 8743395 h 8841574"/>
              <a:gd name="connsiteX7" fmla="*/ 172707 w 8053113"/>
              <a:gd name="connsiteY7" fmla="*/ 8775525 h 8841574"/>
              <a:gd name="connsiteX8" fmla="*/ 358804 w 8053113"/>
              <a:gd name="connsiteY8" fmla="*/ 8800963 h 8841574"/>
              <a:gd name="connsiteX9" fmla="*/ 564982 w 8053113"/>
              <a:gd name="connsiteY9" fmla="*/ 8819706 h 8841574"/>
              <a:gd name="connsiteX10" fmla="*/ 799273 w 8053113"/>
              <a:gd name="connsiteY10" fmla="*/ 8835772 h 8841574"/>
              <a:gd name="connsiteX11" fmla="*/ 1011699 w 8053113"/>
              <a:gd name="connsiteY11" fmla="*/ 8841574 h 8841574"/>
              <a:gd name="connsiteX12" fmla="*/ 1223680 w 8053113"/>
              <a:gd name="connsiteY12" fmla="*/ 8831756 h 8841574"/>
              <a:gd name="connsiteX13" fmla="*/ 1419146 w 8053113"/>
              <a:gd name="connsiteY13" fmla="*/ 8821045 h 8841574"/>
              <a:gd name="connsiteX14" fmla="*/ 1625324 w 8053113"/>
              <a:gd name="connsiteY14" fmla="*/ 8803641 h 8841574"/>
              <a:gd name="connsiteX15" fmla="*/ 1816775 w 8053113"/>
              <a:gd name="connsiteY15" fmla="*/ 8774187 h 8841574"/>
              <a:gd name="connsiteX16" fmla="*/ 2016259 w 8053113"/>
              <a:gd name="connsiteY16" fmla="*/ 8744732 h 8841574"/>
              <a:gd name="connsiteX17" fmla="*/ 2199677 w 8053113"/>
              <a:gd name="connsiteY17" fmla="*/ 8708585 h 8841574"/>
              <a:gd name="connsiteX18" fmla="*/ 2376402 w 8053113"/>
              <a:gd name="connsiteY18" fmla="*/ 8663065 h 8841574"/>
              <a:gd name="connsiteX19" fmla="*/ 2530365 w 8053113"/>
              <a:gd name="connsiteY19" fmla="*/ 8618884 h 8841574"/>
              <a:gd name="connsiteX20" fmla="*/ 2677635 w 8053113"/>
              <a:gd name="connsiteY20" fmla="*/ 8574703 h 8841574"/>
              <a:gd name="connsiteX21" fmla="*/ 3070059 w 8053113"/>
              <a:gd name="connsiteY21" fmla="*/ 8429331 h 8841574"/>
              <a:gd name="connsiteX22" fmla="*/ 3234584 w 8053113"/>
              <a:gd name="connsiteY22" fmla="*/ 8359153 h 8841574"/>
              <a:gd name="connsiteX23" fmla="*/ 3409968 w 8053113"/>
              <a:gd name="connsiteY23" fmla="*/ 8276148 h 8841574"/>
              <a:gd name="connsiteX24" fmla="*/ 3565271 w 8053113"/>
              <a:gd name="connsiteY24" fmla="*/ 8191802 h 8841574"/>
              <a:gd name="connsiteX25" fmla="*/ 3896889 w 8053113"/>
              <a:gd name="connsiteY25" fmla="*/ 7999756 h 8841574"/>
              <a:gd name="connsiteX26" fmla="*/ 4180383 w 8053113"/>
              <a:gd name="connsiteY26" fmla="*/ 7810135 h 8841574"/>
              <a:gd name="connsiteX27" fmla="*/ 4526458 w 8053113"/>
              <a:gd name="connsiteY27" fmla="*/ 7529320 h 8841574"/>
              <a:gd name="connsiteX28" fmla="*/ 4836865 w 8053113"/>
              <a:gd name="connsiteY28" fmla="*/ 7265467 h 8841574"/>
              <a:gd name="connsiteX29" fmla="*/ 8053113 w 8053113"/>
              <a:gd name="connsiteY29" fmla="*/ 4374208 h 8841574"/>
              <a:gd name="connsiteX30" fmla="*/ 4897592 w 8053113"/>
              <a:gd name="connsiteY30" fmla="*/ 1534348 h 8841574"/>
              <a:gd name="connsiteX31" fmla="*/ 4421683 w 8053113"/>
              <a:gd name="connsiteY31" fmla="*/ 1112644 h 8841574"/>
              <a:gd name="connsiteX32" fmla="*/ 4185142 w 8053113"/>
              <a:gd name="connsiteY32" fmla="*/ 940767 h 8841574"/>
              <a:gd name="connsiteX33" fmla="*/ 3953906 w 8053113"/>
              <a:gd name="connsiteY33" fmla="*/ 779565 h 8841574"/>
              <a:gd name="connsiteX34" fmla="*/ 3799564 w 8053113"/>
              <a:gd name="connsiteY34" fmla="*/ 681038 h 8841574"/>
              <a:gd name="connsiteX35" fmla="*/ 3601418 w 8053113"/>
              <a:gd name="connsiteY35" fmla="*/ 567238 h 8841574"/>
              <a:gd name="connsiteX36" fmla="*/ 3434066 w 8053113"/>
              <a:gd name="connsiteY36" fmla="*/ 474860 h 8841574"/>
              <a:gd name="connsiteX37" fmla="*/ 3272591 w 8053113"/>
              <a:gd name="connsiteY37" fmla="*/ 395100 h 8841574"/>
              <a:gd name="connsiteX38" fmla="*/ 3033760 w 8053113"/>
              <a:gd name="connsiteY38" fmla="*/ 298136 h 8841574"/>
              <a:gd name="connsiteX39" fmla="*/ 2800806 w 8053113"/>
              <a:gd name="connsiteY39" fmla="*/ 204419 h 8841574"/>
              <a:gd name="connsiteX40" fmla="*/ 2567852 w 8053113"/>
              <a:gd name="connsiteY40" fmla="*/ 129445 h 8841574"/>
              <a:gd name="connsiteX41" fmla="*/ 2384434 w 8053113"/>
              <a:gd name="connsiteY41" fmla="*/ 77231 h 8841574"/>
              <a:gd name="connsiteX42" fmla="*/ 2192983 w 8053113"/>
              <a:gd name="connsiteY42" fmla="*/ 31712 h 8841574"/>
              <a:gd name="connsiteX43" fmla="*/ 2037751 w 8053113"/>
              <a:gd name="connsiteY43" fmla="*/ 0 h 8841574"/>
              <a:gd name="connsiteX0" fmla="*/ 1863706 w 7880406"/>
              <a:gd name="connsiteY0" fmla="*/ 1480731 h 8841574"/>
              <a:gd name="connsiteX1" fmla="*/ 2953165 w 7880406"/>
              <a:gd name="connsiteY1" fmla="*/ 2463263 h 8841574"/>
              <a:gd name="connsiteX2" fmla="*/ 5082839 w 7880406"/>
              <a:gd name="connsiteY2" fmla="*/ 4373436 h 8841574"/>
              <a:gd name="connsiteX3" fmla="*/ 2987438 w 7880406"/>
              <a:gd name="connsiteY3" fmla="*/ 6244692 h 8841574"/>
              <a:gd name="connsiteX4" fmla="*/ 2368984 w 7880406"/>
              <a:gd name="connsiteY4" fmla="*/ 6808383 h 8841574"/>
              <a:gd name="connsiteX5" fmla="*/ 1862367 w 7880406"/>
              <a:gd name="connsiteY5" fmla="*/ 7261742 h 8841574"/>
              <a:gd name="connsiteX6" fmla="*/ 0 w 7880406"/>
              <a:gd name="connsiteY6" fmla="*/ 8775525 h 8841574"/>
              <a:gd name="connsiteX7" fmla="*/ 186097 w 7880406"/>
              <a:gd name="connsiteY7" fmla="*/ 8800963 h 8841574"/>
              <a:gd name="connsiteX8" fmla="*/ 392275 w 7880406"/>
              <a:gd name="connsiteY8" fmla="*/ 8819706 h 8841574"/>
              <a:gd name="connsiteX9" fmla="*/ 626566 w 7880406"/>
              <a:gd name="connsiteY9" fmla="*/ 8835772 h 8841574"/>
              <a:gd name="connsiteX10" fmla="*/ 838992 w 7880406"/>
              <a:gd name="connsiteY10" fmla="*/ 8841574 h 8841574"/>
              <a:gd name="connsiteX11" fmla="*/ 1050973 w 7880406"/>
              <a:gd name="connsiteY11" fmla="*/ 8831756 h 8841574"/>
              <a:gd name="connsiteX12" fmla="*/ 1246439 w 7880406"/>
              <a:gd name="connsiteY12" fmla="*/ 8821045 h 8841574"/>
              <a:gd name="connsiteX13" fmla="*/ 1452617 w 7880406"/>
              <a:gd name="connsiteY13" fmla="*/ 8803641 h 8841574"/>
              <a:gd name="connsiteX14" fmla="*/ 1644068 w 7880406"/>
              <a:gd name="connsiteY14" fmla="*/ 8774187 h 8841574"/>
              <a:gd name="connsiteX15" fmla="*/ 1843552 w 7880406"/>
              <a:gd name="connsiteY15" fmla="*/ 8744732 h 8841574"/>
              <a:gd name="connsiteX16" fmla="*/ 2026970 w 7880406"/>
              <a:gd name="connsiteY16" fmla="*/ 8708585 h 8841574"/>
              <a:gd name="connsiteX17" fmla="*/ 2203695 w 7880406"/>
              <a:gd name="connsiteY17" fmla="*/ 8663065 h 8841574"/>
              <a:gd name="connsiteX18" fmla="*/ 2357658 w 7880406"/>
              <a:gd name="connsiteY18" fmla="*/ 8618884 h 8841574"/>
              <a:gd name="connsiteX19" fmla="*/ 2504928 w 7880406"/>
              <a:gd name="connsiteY19" fmla="*/ 8574703 h 8841574"/>
              <a:gd name="connsiteX20" fmla="*/ 2897352 w 7880406"/>
              <a:gd name="connsiteY20" fmla="*/ 8429331 h 8841574"/>
              <a:gd name="connsiteX21" fmla="*/ 3061877 w 7880406"/>
              <a:gd name="connsiteY21" fmla="*/ 8359153 h 8841574"/>
              <a:gd name="connsiteX22" fmla="*/ 3237261 w 7880406"/>
              <a:gd name="connsiteY22" fmla="*/ 8276148 h 8841574"/>
              <a:gd name="connsiteX23" fmla="*/ 3392564 w 7880406"/>
              <a:gd name="connsiteY23" fmla="*/ 8191802 h 8841574"/>
              <a:gd name="connsiteX24" fmla="*/ 3724182 w 7880406"/>
              <a:gd name="connsiteY24" fmla="*/ 7999756 h 8841574"/>
              <a:gd name="connsiteX25" fmla="*/ 4007676 w 7880406"/>
              <a:gd name="connsiteY25" fmla="*/ 7810135 h 8841574"/>
              <a:gd name="connsiteX26" fmla="*/ 4353751 w 7880406"/>
              <a:gd name="connsiteY26" fmla="*/ 7529320 h 8841574"/>
              <a:gd name="connsiteX27" fmla="*/ 4664158 w 7880406"/>
              <a:gd name="connsiteY27" fmla="*/ 7265467 h 8841574"/>
              <a:gd name="connsiteX28" fmla="*/ 7880406 w 7880406"/>
              <a:gd name="connsiteY28" fmla="*/ 4374208 h 8841574"/>
              <a:gd name="connsiteX29" fmla="*/ 4724885 w 7880406"/>
              <a:gd name="connsiteY29" fmla="*/ 1534348 h 8841574"/>
              <a:gd name="connsiteX30" fmla="*/ 4248976 w 7880406"/>
              <a:gd name="connsiteY30" fmla="*/ 1112644 h 8841574"/>
              <a:gd name="connsiteX31" fmla="*/ 4012435 w 7880406"/>
              <a:gd name="connsiteY31" fmla="*/ 940767 h 8841574"/>
              <a:gd name="connsiteX32" fmla="*/ 3781199 w 7880406"/>
              <a:gd name="connsiteY32" fmla="*/ 779565 h 8841574"/>
              <a:gd name="connsiteX33" fmla="*/ 3626857 w 7880406"/>
              <a:gd name="connsiteY33" fmla="*/ 681038 h 8841574"/>
              <a:gd name="connsiteX34" fmla="*/ 3428711 w 7880406"/>
              <a:gd name="connsiteY34" fmla="*/ 567238 h 8841574"/>
              <a:gd name="connsiteX35" fmla="*/ 3261359 w 7880406"/>
              <a:gd name="connsiteY35" fmla="*/ 474860 h 8841574"/>
              <a:gd name="connsiteX36" fmla="*/ 3099884 w 7880406"/>
              <a:gd name="connsiteY36" fmla="*/ 395100 h 8841574"/>
              <a:gd name="connsiteX37" fmla="*/ 2861053 w 7880406"/>
              <a:gd name="connsiteY37" fmla="*/ 298136 h 8841574"/>
              <a:gd name="connsiteX38" fmla="*/ 2628099 w 7880406"/>
              <a:gd name="connsiteY38" fmla="*/ 204419 h 8841574"/>
              <a:gd name="connsiteX39" fmla="*/ 2395145 w 7880406"/>
              <a:gd name="connsiteY39" fmla="*/ 129445 h 8841574"/>
              <a:gd name="connsiteX40" fmla="*/ 2211727 w 7880406"/>
              <a:gd name="connsiteY40" fmla="*/ 77231 h 8841574"/>
              <a:gd name="connsiteX41" fmla="*/ 2020276 w 7880406"/>
              <a:gd name="connsiteY41" fmla="*/ 31712 h 8841574"/>
              <a:gd name="connsiteX42" fmla="*/ 1865044 w 7880406"/>
              <a:gd name="connsiteY42" fmla="*/ 0 h 8841574"/>
              <a:gd name="connsiteX0" fmla="*/ 1677609 w 7694309"/>
              <a:gd name="connsiteY0" fmla="*/ 1480731 h 8841574"/>
              <a:gd name="connsiteX1" fmla="*/ 2767068 w 7694309"/>
              <a:gd name="connsiteY1" fmla="*/ 2463263 h 8841574"/>
              <a:gd name="connsiteX2" fmla="*/ 4896742 w 7694309"/>
              <a:gd name="connsiteY2" fmla="*/ 4373436 h 8841574"/>
              <a:gd name="connsiteX3" fmla="*/ 2801341 w 7694309"/>
              <a:gd name="connsiteY3" fmla="*/ 6244692 h 8841574"/>
              <a:gd name="connsiteX4" fmla="*/ 2182887 w 7694309"/>
              <a:gd name="connsiteY4" fmla="*/ 6808383 h 8841574"/>
              <a:gd name="connsiteX5" fmla="*/ 1676270 w 7694309"/>
              <a:gd name="connsiteY5" fmla="*/ 7261742 h 8841574"/>
              <a:gd name="connsiteX6" fmla="*/ 0 w 7694309"/>
              <a:gd name="connsiteY6" fmla="*/ 8800963 h 8841574"/>
              <a:gd name="connsiteX7" fmla="*/ 206178 w 7694309"/>
              <a:gd name="connsiteY7" fmla="*/ 8819706 h 8841574"/>
              <a:gd name="connsiteX8" fmla="*/ 440469 w 7694309"/>
              <a:gd name="connsiteY8" fmla="*/ 8835772 h 8841574"/>
              <a:gd name="connsiteX9" fmla="*/ 652895 w 7694309"/>
              <a:gd name="connsiteY9" fmla="*/ 8841574 h 8841574"/>
              <a:gd name="connsiteX10" fmla="*/ 864876 w 7694309"/>
              <a:gd name="connsiteY10" fmla="*/ 8831756 h 8841574"/>
              <a:gd name="connsiteX11" fmla="*/ 1060342 w 7694309"/>
              <a:gd name="connsiteY11" fmla="*/ 8821045 h 8841574"/>
              <a:gd name="connsiteX12" fmla="*/ 1266520 w 7694309"/>
              <a:gd name="connsiteY12" fmla="*/ 8803641 h 8841574"/>
              <a:gd name="connsiteX13" fmla="*/ 1457971 w 7694309"/>
              <a:gd name="connsiteY13" fmla="*/ 8774187 h 8841574"/>
              <a:gd name="connsiteX14" fmla="*/ 1657455 w 7694309"/>
              <a:gd name="connsiteY14" fmla="*/ 8744732 h 8841574"/>
              <a:gd name="connsiteX15" fmla="*/ 1840873 w 7694309"/>
              <a:gd name="connsiteY15" fmla="*/ 8708585 h 8841574"/>
              <a:gd name="connsiteX16" fmla="*/ 2017598 w 7694309"/>
              <a:gd name="connsiteY16" fmla="*/ 8663065 h 8841574"/>
              <a:gd name="connsiteX17" fmla="*/ 2171561 w 7694309"/>
              <a:gd name="connsiteY17" fmla="*/ 8618884 h 8841574"/>
              <a:gd name="connsiteX18" fmla="*/ 2318831 w 7694309"/>
              <a:gd name="connsiteY18" fmla="*/ 8574703 h 8841574"/>
              <a:gd name="connsiteX19" fmla="*/ 2711255 w 7694309"/>
              <a:gd name="connsiteY19" fmla="*/ 8429331 h 8841574"/>
              <a:gd name="connsiteX20" fmla="*/ 2875780 w 7694309"/>
              <a:gd name="connsiteY20" fmla="*/ 8359153 h 8841574"/>
              <a:gd name="connsiteX21" fmla="*/ 3051164 w 7694309"/>
              <a:gd name="connsiteY21" fmla="*/ 8276148 h 8841574"/>
              <a:gd name="connsiteX22" fmla="*/ 3206467 w 7694309"/>
              <a:gd name="connsiteY22" fmla="*/ 8191802 h 8841574"/>
              <a:gd name="connsiteX23" fmla="*/ 3538085 w 7694309"/>
              <a:gd name="connsiteY23" fmla="*/ 7999756 h 8841574"/>
              <a:gd name="connsiteX24" fmla="*/ 3821579 w 7694309"/>
              <a:gd name="connsiteY24" fmla="*/ 7810135 h 8841574"/>
              <a:gd name="connsiteX25" fmla="*/ 4167654 w 7694309"/>
              <a:gd name="connsiteY25" fmla="*/ 7529320 h 8841574"/>
              <a:gd name="connsiteX26" fmla="*/ 4478061 w 7694309"/>
              <a:gd name="connsiteY26" fmla="*/ 7265467 h 8841574"/>
              <a:gd name="connsiteX27" fmla="*/ 7694309 w 7694309"/>
              <a:gd name="connsiteY27" fmla="*/ 4374208 h 8841574"/>
              <a:gd name="connsiteX28" fmla="*/ 4538788 w 7694309"/>
              <a:gd name="connsiteY28" fmla="*/ 1534348 h 8841574"/>
              <a:gd name="connsiteX29" fmla="*/ 4062879 w 7694309"/>
              <a:gd name="connsiteY29" fmla="*/ 1112644 h 8841574"/>
              <a:gd name="connsiteX30" fmla="*/ 3826338 w 7694309"/>
              <a:gd name="connsiteY30" fmla="*/ 940767 h 8841574"/>
              <a:gd name="connsiteX31" fmla="*/ 3595102 w 7694309"/>
              <a:gd name="connsiteY31" fmla="*/ 779565 h 8841574"/>
              <a:gd name="connsiteX32" fmla="*/ 3440760 w 7694309"/>
              <a:gd name="connsiteY32" fmla="*/ 681038 h 8841574"/>
              <a:gd name="connsiteX33" fmla="*/ 3242614 w 7694309"/>
              <a:gd name="connsiteY33" fmla="*/ 567238 h 8841574"/>
              <a:gd name="connsiteX34" fmla="*/ 3075262 w 7694309"/>
              <a:gd name="connsiteY34" fmla="*/ 474860 h 8841574"/>
              <a:gd name="connsiteX35" fmla="*/ 2913787 w 7694309"/>
              <a:gd name="connsiteY35" fmla="*/ 395100 h 8841574"/>
              <a:gd name="connsiteX36" fmla="*/ 2674956 w 7694309"/>
              <a:gd name="connsiteY36" fmla="*/ 298136 h 8841574"/>
              <a:gd name="connsiteX37" fmla="*/ 2442002 w 7694309"/>
              <a:gd name="connsiteY37" fmla="*/ 204419 h 8841574"/>
              <a:gd name="connsiteX38" fmla="*/ 2209048 w 7694309"/>
              <a:gd name="connsiteY38" fmla="*/ 129445 h 8841574"/>
              <a:gd name="connsiteX39" fmla="*/ 2025630 w 7694309"/>
              <a:gd name="connsiteY39" fmla="*/ 77231 h 8841574"/>
              <a:gd name="connsiteX40" fmla="*/ 1834179 w 7694309"/>
              <a:gd name="connsiteY40" fmla="*/ 31712 h 8841574"/>
              <a:gd name="connsiteX41" fmla="*/ 1678947 w 7694309"/>
              <a:gd name="connsiteY41" fmla="*/ 0 h 8841574"/>
              <a:gd name="connsiteX0" fmla="*/ 1471431 w 7488131"/>
              <a:gd name="connsiteY0" fmla="*/ 1480731 h 8841574"/>
              <a:gd name="connsiteX1" fmla="*/ 2560890 w 7488131"/>
              <a:gd name="connsiteY1" fmla="*/ 2463263 h 8841574"/>
              <a:gd name="connsiteX2" fmla="*/ 4690564 w 7488131"/>
              <a:gd name="connsiteY2" fmla="*/ 4373436 h 8841574"/>
              <a:gd name="connsiteX3" fmla="*/ 2595163 w 7488131"/>
              <a:gd name="connsiteY3" fmla="*/ 6244692 h 8841574"/>
              <a:gd name="connsiteX4" fmla="*/ 1976709 w 7488131"/>
              <a:gd name="connsiteY4" fmla="*/ 6808383 h 8841574"/>
              <a:gd name="connsiteX5" fmla="*/ 1470092 w 7488131"/>
              <a:gd name="connsiteY5" fmla="*/ 7261742 h 8841574"/>
              <a:gd name="connsiteX6" fmla="*/ 0 w 7488131"/>
              <a:gd name="connsiteY6" fmla="*/ 8819706 h 8841574"/>
              <a:gd name="connsiteX7" fmla="*/ 234291 w 7488131"/>
              <a:gd name="connsiteY7" fmla="*/ 8835772 h 8841574"/>
              <a:gd name="connsiteX8" fmla="*/ 446717 w 7488131"/>
              <a:gd name="connsiteY8" fmla="*/ 8841574 h 8841574"/>
              <a:gd name="connsiteX9" fmla="*/ 658698 w 7488131"/>
              <a:gd name="connsiteY9" fmla="*/ 8831756 h 8841574"/>
              <a:gd name="connsiteX10" fmla="*/ 854164 w 7488131"/>
              <a:gd name="connsiteY10" fmla="*/ 8821045 h 8841574"/>
              <a:gd name="connsiteX11" fmla="*/ 1060342 w 7488131"/>
              <a:gd name="connsiteY11" fmla="*/ 8803641 h 8841574"/>
              <a:gd name="connsiteX12" fmla="*/ 1251793 w 7488131"/>
              <a:gd name="connsiteY12" fmla="*/ 8774187 h 8841574"/>
              <a:gd name="connsiteX13" fmla="*/ 1451277 w 7488131"/>
              <a:gd name="connsiteY13" fmla="*/ 8744732 h 8841574"/>
              <a:gd name="connsiteX14" fmla="*/ 1634695 w 7488131"/>
              <a:gd name="connsiteY14" fmla="*/ 8708585 h 8841574"/>
              <a:gd name="connsiteX15" fmla="*/ 1811420 w 7488131"/>
              <a:gd name="connsiteY15" fmla="*/ 8663065 h 8841574"/>
              <a:gd name="connsiteX16" fmla="*/ 1965383 w 7488131"/>
              <a:gd name="connsiteY16" fmla="*/ 8618884 h 8841574"/>
              <a:gd name="connsiteX17" fmla="*/ 2112653 w 7488131"/>
              <a:gd name="connsiteY17" fmla="*/ 8574703 h 8841574"/>
              <a:gd name="connsiteX18" fmla="*/ 2505077 w 7488131"/>
              <a:gd name="connsiteY18" fmla="*/ 8429331 h 8841574"/>
              <a:gd name="connsiteX19" fmla="*/ 2669602 w 7488131"/>
              <a:gd name="connsiteY19" fmla="*/ 8359153 h 8841574"/>
              <a:gd name="connsiteX20" fmla="*/ 2844986 w 7488131"/>
              <a:gd name="connsiteY20" fmla="*/ 8276148 h 8841574"/>
              <a:gd name="connsiteX21" fmla="*/ 3000289 w 7488131"/>
              <a:gd name="connsiteY21" fmla="*/ 8191802 h 8841574"/>
              <a:gd name="connsiteX22" fmla="*/ 3331907 w 7488131"/>
              <a:gd name="connsiteY22" fmla="*/ 7999756 h 8841574"/>
              <a:gd name="connsiteX23" fmla="*/ 3615401 w 7488131"/>
              <a:gd name="connsiteY23" fmla="*/ 7810135 h 8841574"/>
              <a:gd name="connsiteX24" fmla="*/ 3961476 w 7488131"/>
              <a:gd name="connsiteY24" fmla="*/ 7529320 h 8841574"/>
              <a:gd name="connsiteX25" fmla="*/ 4271883 w 7488131"/>
              <a:gd name="connsiteY25" fmla="*/ 7265467 h 8841574"/>
              <a:gd name="connsiteX26" fmla="*/ 7488131 w 7488131"/>
              <a:gd name="connsiteY26" fmla="*/ 4374208 h 8841574"/>
              <a:gd name="connsiteX27" fmla="*/ 4332610 w 7488131"/>
              <a:gd name="connsiteY27" fmla="*/ 1534348 h 8841574"/>
              <a:gd name="connsiteX28" fmla="*/ 3856701 w 7488131"/>
              <a:gd name="connsiteY28" fmla="*/ 1112644 h 8841574"/>
              <a:gd name="connsiteX29" fmla="*/ 3620160 w 7488131"/>
              <a:gd name="connsiteY29" fmla="*/ 940767 h 8841574"/>
              <a:gd name="connsiteX30" fmla="*/ 3388924 w 7488131"/>
              <a:gd name="connsiteY30" fmla="*/ 779565 h 8841574"/>
              <a:gd name="connsiteX31" fmla="*/ 3234582 w 7488131"/>
              <a:gd name="connsiteY31" fmla="*/ 681038 h 8841574"/>
              <a:gd name="connsiteX32" fmla="*/ 3036436 w 7488131"/>
              <a:gd name="connsiteY32" fmla="*/ 567238 h 8841574"/>
              <a:gd name="connsiteX33" fmla="*/ 2869084 w 7488131"/>
              <a:gd name="connsiteY33" fmla="*/ 474860 h 8841574"/>
              <a:gd name="connsiteX34" fmla="*/ 2707609 w 7488131"/>
              <a:gd name="connsiteY34" fmla="*/ 395100 h 8841574"/>
              <a:gd name="connsiteX35" fmla="*/ 2468778 w 7488131"/>
              <a:gd name="connsiteY35" fmla="*/ 298136 h 8841574"/>
              <a:gd name="connsiteX36" fmla="*/ 2235824 w 7488131"/>
              <a:gd name="connsiteY36" fmla="*/ 204419 h 8841574"/>
              <a:gd name="connsiteX37" fmla="*/ 2002870 w 7488131"/>
              <a:gd name="connsiteY37" fmla="*/ 129445 h 8841574"/>
              <a:gd name="connsiteX38" fmla="*/ 1819452 w 7488131"/>
              <a:gd name="connsiteY38" fmla="*/ 77231 h 8841574"/>
              <a:gd name="connsiteX39" fmla="*/ 1628001 w 7488131"/>
              <a:gd name="connsiteY39" fmla="*/ 31712 h 8841574"/>
              <a:gd name="connsiteX40" fmla="*/ 1472769 w 7488131"/>
              <a:gd name="connsiteY40" fmla="*/ 0 h 8841574"/>
              <a:gd name="connsiteX0" fmla="*/ 1237140 w 7253840"/>
              <a:gd name="connsiteY0" fmla="*/ 1480731 h 8841574"/>
              <a:gd name="connsiteX1" fmla="*/ 2326599 w 7253840"/>
              <a:gd name="connsiteY1" fmla="*/ 2463263 h 8841574"/>
              <a:gd name="connsiteX2" fmla="*/ 4456273 w 7253840"/>
              <a:gd name="connsiteY2" fmla="*/ 4373436 h 8841574"/>
              <a:gd name="connsiteX3" fmla="*/ 2360872 w 7253840"/>
              <a:gd name="connsiteY3" fmla="*/ 6244692 h 8841574"/>
              <a:gd name="connsiteX4" fmla="*/ 1742418 w 7253840"/>
              <a:gd name="connsiteY4" fmla="*/ 6808383 h 8841574"/>
              <a:gd name="connsiteX5" fmla="*/ 1235801 w 7253840"/>
              <a:gd name="connsiteY5" fmla="*/ 7261742 h 8841574"/>
              <a:gd name="connsiteX6" fmla="*/ 0 w 7253840"/>
              <a:gd name="connsiteY6" fmla="*/ 8835772 h 8841574"/>
              <a:gd name="connsiteX7" fmla="*/ 212426 w 7253840"/>
              <a:gd name="connsiteY7" fmla="*/ 8841574 h 8841574"/>
              <a:gd name="connsiteX8" fmla="*/ 424407 w 7253840"/>
              <a:gd name="connsiteY8" fmla="*/ 8831756 h 8841574"/>
              <a:gd name="connsiteX9" fmla="*/ 619873 w 7253840"/>
              <a:gd name="connsiteY9" fmla="*/ 8821045 h 8841574"/>
              <a:gd name="connsiteX10" fmla="*/ 826051 w 7253840"/>
              <a:gd name="connsiteY10" fmla="*/ 8803641 h 8841574"/>
              <a:gd name="connsiteX11" fmla="*/ 1017502 w 7253840"/>
              <a:gd name="connsiteY11" fmla="*/ 8774187 h 8841574"/>
              <a:gd name="connsiteX12" fmla="*/ 1216986 w 7253840"/>
              <a:gd name="connsiteY12" fmla="*/ 8744732 h 8841574"/>
              <a:gd name="connsiteX13" fmla="*/ 1400404 w 7253840"/>
              <a:gd name="connsiteY13" fmla="*/ 8708585 h 8841574"/>
              <a:gd name="connsiteX14" fmla="*/ 1577129 w 7253840"/>
              <a:gd name="connsiteY14" fmla="*/ 8663065 h 8841574"/>
              <a:gd name="connsiteX15" fmla="*/ 1731092 w 7253840"/>
              <a:gd name="connsiteY15" fmla="*/ 8618884 h 8841574"/>
              <a:gd name="connsiteX16" fmla="*/ 1878362 w 7253840"/>
              <a:gd name="connsiteY16" fmla="*/ 8574703 h 8841574"/>
              <a:gd name="connsiteX17" fmla="*/ 2270786 w 7253840"/>
              <a:gd name="connsiteY17" fmla="*/ 8429331 h 8841574"/>
              <a:gd name="connsiteX18" fmla="*/ 2435311 w 7253840"/>
              <a:gd name="connsiteY18" fmla="*/ 8359153 h 8841574"/>
              <a:gd name="connsiteX19" fmla="*/ 2610695 w 7253840"/>
              <a:gd name="connsiteY19" fmla="*/ 8276148 h 8841574"/>
              <a:gd name="connsiteX20" fmla="*/ 2765998 w 7253840"/>
              <a:gd name="connsiteY20" fmla="*/ 8191802 h 8841574"/>
              <a:gd name="connsiteX21" fmla="*/ 3097616 w 7253840"/>
              <a:gd name="connsiteY21" fmla="*/ 7999756 h 8841574"/>
              <a:gd name="connsiteX22" fmla="*/ 3381110 w 7253840"/>
              <a:gd name="connsiteY22" fmla="*/ 7810135 h 8841574"/>
              <a:gd name="connsiteX23" fmla="*/ 3727185 w 7253840"/>
              <a:gd name="connsiteY23" fmla="*/ 7529320 h 8841574"/>
              <a:gd name="connsiteX24" fmla="*/ 4037592 w 7253840"/>
              <a:gd name="connsiteY24" fmla="*/ 7265467 h 8841574"/>
              <a:gd name="connsiteX25" fmla="*/ 7253840 w 7253840"/>
              <a:gd name="connsiteY25" fmla="*/ 4374208 h 8841574"/>
              <a:gd name="connsiteX26" fmla="*/ 4098319 w 7253840"/>
              <a:gd name="connsiteY26" fmla="*/ 1534348 h 8841574"/>
              <a:gd name="connsiteX27" fmla="*/ 3622410 w 7253840"/>
              <a:gd name="connsiteY27" fmla="*/ 1112644 h 8841574"/>
              <a:gd name="connsiteX28" fmla="*/ 3385869 w 7253840"/>
              <a:gd name="connsiteY28" fmla="*/ 940767 h 8841574"/>
              <a:gd name="connsiteX29" fmla="*/ 3154633 w 7253840"/>
              <a:gd name="connsiteY29" fmla="*/ 779565 h 8841574"/>
              <a:gd name="connsiteX30" fmla="*/ 3000291 w 7253840"/>
              <a:gd name="connsiteY30" fmla="*/ 681038 h 8841574"/>
              <a:gd name="connsiteX31" fmla="*/ 2802145 w 7253840"/>
              <a:gd name="connsiteY31" fmla="*/ 567238 h 8841574"/>
              <a:gd name="connsiteX32" fmla="*/ 2634793 w 7253840"/>
              <a:gd name="connsiteY32" fmla="*/ 474860 h 8841574"/>
              <a:gd name="connsiteX33" fmla="*/ 2473318 w 7253840"/>
              <a:gd name="connsiteY33" fmla="*/ 395100 h 8841574"/>
              <a:gd name="connsiteX34" fmla="*/ 2234487 w 7253840"/>
              <a:gd name="connsiteY34" fmla="*/ 298136 h 8841574"/>
              <a:gd name="connsiteX35" fmla="*/ 2001533 w 7253840"/>
              <a:gd name="connsiteY35" fmla="*/ 204419 h 8841574"/>
              <a:gd name="connsiteX36" fmla="*/ 1768579 w 7253840"/>
              <a:gd name="connsiteY36" fmla="*/ 129445 h 8841574"/>
              <a:gd name="connsiteX37" fmla="*/ 1585161 w 7253840"/>
              <a:gd name="connsiteY37" fmla="*/ 77231 h 8841574"/>
              <a:gd name="connsiteX38" fmla="*/ 1393710 w 7253840"/>
              <a:gd name="connsiteY38" fmla="*/ 31712 h 8841574"/>
              <a:gd name="connsiteX39" fmla="*/ 1238478 w 7253840"/>
              <a:gd name="connsiteY39" fmla="*/ 0 h 8841574"/>
              <a:gd name="connsiteX0" fmla="*/ 1024714 w 7041414"/>
              <a:gd name="connsiteY0" fmla="*/ 1480731 h 8841574"/>
              <a:gd name="connsiteX1" fmla="*/ 2114173 w 7041414"/>
              <a:gd name="connsiteY1" fmla="*/ 2463263 h 8841574"/>
              <a:gd name="connsiteX2" fmla="*/ 4243847 w 7041414"/>
              <a:gd name="connsiteY2" fmla="*/ 4373436 h 8841574"/>
              <a:gd name="connsiteX3" fmla="*/ 2148446 w 7041414"/>
              <a:gd name="connsiteY3" fmla="*/ 6244692 h 8841574"/>
              <a:gd name="connsiteX4" fmla="*/ 1529992 w 7041414"/>
              <a:gd name="connsiteY4" fmla="*/ 6808383 h 8841574"/>
              <a:gd name="connsiteX5" fmla="*/ 1023375 w 7041414"/>
              <a:gd name="connsiteY5" fmla="*/ 7261742 h 8841574"/>
              <a:gd name="connsiteX6" fmla="*/ 0 w 7041414"/>
              <a:gd name="connsiteY6" fmla="*/ 8841574 h 8841574"/>
              <a:gd name="connsiteX7" fmla="*/ 211981 w 7041414"/>
              <a:gd name="connsiteY7" fmla="*/ 8831756 h 8841574"/>
              <a:gd name="connsiteX8" fmla="*/ 407447 w 7041414"/>
              <a:gd name="connsiteY8" fmla="*/ 8821045 h 8841574"/>
              <a:gd name="connsiteX9" fmla="*/ 613625 w 7041414"/>
              <a:gd name="connsiteY9" fmla="*/ 8803641 h 8841574"/>
              <a:gd name="connsiteX10" fmla="*/ 805076 w 7041414"/>
              <a:gd name="connsiteY10" fmla="*/ 8774187 h 8841574"/>
              <a:gd name="connsiteX11" fmla="*/ 1004560 w 7041414"/>
              <a:gd name="connsiteY11" fmla="*/ 8744732 h 8841574"/>
              <a:gd name="connsiteX12" fmla="*/ 1187978 w 7041414"/>
              <a:gd name="connsiteY12" fmla="*/ 8708585 h 8841574"/>
              <a:gd name="connsiteX13" fmla="*/ 1364703 w 7041414"/>
              <a:gd name="connsiteY13" fmla="*/ 8663065 h 8841574"/>
              <a:gd name="connsiteX14" fmla="*/ 1518666 w 7041414"/>
              <a:gd name="connsiteY14" fmla="*/ 8618884 h 8841574"/>
              <a:gd name="connsiteX15" fmla="*/ 1665936 w 7041414"/>
              <a:gd name="connsiteY15" fmla="*/ 8574703 h 8841574"/>
              <a:gd name="connsiteX16" fmla="*/ 2058360 w 7041414"/>
              <a:gd name="connsiteY16" fmla="*/ 8429331 h 8841574"/>
              <a:gd name="connsiteX17" fmla="*/ 2222885 w 7041414"/>
              <a:gd name="connsiteY17" fmla="*/ 8359153 h 8841574"/>
              <a:gd name="connsiteX18" fmla="*/ 2398269 w 7041414"/>
              <a:gd name="connsiteY18" fmla="*/ 8276148 h 8841574"/>
              <a:gd name="connsiteX19" fmla="*/ 2553572 w 7041414"/>
              <a:gd name="connsiteY19" fmla="*/ 8191802 h 8841574"/>
              <a:gd name="connsiteX20" fmla="*/ 2885190 w 7041414"/>
              <a:gd name="connsiteY20" fmla="*/ 7999756 h 8841574"/>
              <a:gd name="connsiteX21" fmla="*/ 3168684 w 7041414"/>
              <a:gd name="connsiteY21" fmla="*/ 7810135 h 8841574"/>
              <a:gd name="connsiteX22" fmla="*/ 3514759 w 7041414"/>
              <a:gd name="connsiteY22" fmla="*/ 7529320 h 8841574"/>
              <a:gd name="connsiteX23" fmla="*/ 3825166 w 7041414"/>
              <a:gd name="connsiteY23" fmla="*/ 7265467 h 8841574"/>
              <a:gd name="connsiteX24" fmla="*/ 7041414 w 7041414"/>
              <a:gd name="connsiteY24" fmla="*/ 4374208 h 8841574"/>
              <a:gd name="connsiteX25" fmla="*/ 3885893 w 7041414"/>
              <a:gd name="connsiteY25" fmla="*/ 1534348 h 8841574"/>
              <a:gd name="connsiteX26" fmla="*/ 3409984 w 7041414"/>
              <a:gd name="connsiteY26" fmla="*/ 1112644 h 8841574"/>
              <a:gd name="connsiteX27" fmla="*/ 3173443 w 7041414"/>
              <a:gd name="connsiteY27" fmla="*/ 940767 h 8841574"/>
              <a:gd name="connsiteX28" fmla="*/ 2942207 w 7041414"/>
              <a:gd name="connsiteY28" fmla="*/ 779565 h 8841574"/>
              <a:gd name="connsiteX29" fmla="*/ 2787865 w 7041414"/>
              <a:gd name="connsiteY29" fmla="*/ 681038 h 8841574"/>
              <a:gd name="connsiteX30" fmla="*/ 2589719 w 7041414"/>
              <a:gd name="connsiteY30" fmla="*/ 567238 h 8841574"/>
              <a:gd name="connsiteX31" fmla="*/ 2422367 w 7041414"/>
              <a:gd name="connsiteY31" fmla="*/ 474860 h 8841574"/>
              <a:gd name="connsiteX32" fmla="*/ 2260892 w 7041414"/>
              <a:gd name="connsiteY32" fmla="*/ 395100 h 8841574"/>
              <a:gd name="connsiteX33" fmla="*/ 2022061 w 7041414"/>
              <a:gd name="connsiteY33" fmla="*/ 298136 h 8841574"/>
              <a:gd name="connsiteX34" fmla="*/ 1789107 w 7041414"/>
              <a:gd name="connsiteY34" fmla="*/ 204419 h 8841574"/>
              <a:gd name="connsiteX35" fmla="*/ 1556153 w 7041414"/>
              <a:gd name="connsiteY35" fmla="*/ 129445 h 8841574"/>
              <a:gd name="connsiteX36" fmla="*/ 1372735 w 7041414"/>
              <a:gd name="connsiteY36" fmla="*/ 77231 h 8841574"/>
              <a:gd name="connsiteX37" fmla="*/ 1181284 w 7041414"/>
              <a:gd name="connsiteY37" fmla="*/ 31712 h 8841574"/>
              <a:gd name="connsiteX38" fmla="*/ 1026052 w 7041414"/>
              <a:gd name="connsiteY38" fmla="*/ 0 h 8841574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2186288 w 6829433"/>
              <a:gd name="connsiteY17" fmla="*/ 8276148 h 8831756"/>
              <a:gd name="connsiteX18" fmla="*/ 2341591 w 6829433"/>
              <a:gd name="connsiteY18" fmla="*/ 8191802 h 8831756"/>
              <a:gd name="connsiteX19" fmla="*/ 2673209 w 6829433"/>
              <a:gd name="connsiteY19" fmla="*/ 7999756 h 8831756"/>
              <a:gd name="connsiteX20" fmla="*/ 2956703 w 6829433"/>
              <a:gd name="connsiteY20" fmla="*/ 7810135 h 8831756"/>
              <a:gd name="connsiteX21" fmla="*/ 3302778 w 6829433"/>
              <a:gd name="connsiteY21" fmla="*/ 7529320 h 8831756"/>
              <a:gd name="connsiteX22" fmla="*/ 3613185 w 6829433"/>
              <a:gd name="connsiteY22" fmla="*/ 7265467 h 8831756"/>
              <a:gd name="connsiteX23" fmla="*/ 6829433 w 6829433"/>
              <a:gd name="connsiteY23" fmla="*/ 4374208 h 8831756"/>
              <a:gd name="connsiteX24" fmla="*/ 3673912 w 6829433"/>
              <a:gd name="connsiteY24" fmla="*/ 1534348 h 8831756"/>
              <a:gd name="connsiteX25" fmla="*/ 3198003 w 6829433"/>
              <a:gd name="connsiteY25" fmla="*/ 1112644 h 8831756"/>
              <a:gd name="connsiteX26" fmla="*/ 2961462 w 6829433"/>
              <a:gd name="connsiteY26" fmla="*/ 940767 h 8831756"/>
              <a:gd name="connsiteX27" fmla="*/ 2730226 w 6829433"/>
              <a:gd name="connsiteY27" fmla="*/ 779565 h 8831756"/>
              <a:gd name="connsiteX28" fmla="*/ 2575884 w 6829433"/>
              <a:gd name="connsiteY28" fmla="*/ 681038 h 8831756"/>
              <a:gd name="connsiteX29" fmla="*/ 2377738 w 6829433"/>
              <a:gd name="connsiteY29" fmla="*/ 567238 h 8831756"/>
              <a:gd name="connsiteX30" fmla="*/ 2210386 w 6829433"/>
              <a:gd name="connsiteY30" fmla="*/ 474860 h 8831756"/>
              <a:gd name="connsiteX31" fmla="*/ 2048911 w 6829433"/>
              <a:gd name="connsiteY31" fmla="*/ 395100 h 8831756"/>
              <a:gd name="connsiteX32" fmla="*/ 1810080 w 6829433"/>
              <a:gd name="connsiteY32" fmla="*/ 298136 h 8831756"/>
              <a:gd name="connsiteX33" fmla="*/ 1577126 w 6829433"/>
              <a:gd name="connsiteY33" fmla="*/ 204419 h 8831756"/>
              <a:gd name="connsiteX34" fmla="*/ 1344172 w 6829433"/>
              <a:gd name="connsiteY34" fmla="*/ 129445 h 8831756"/>
              <a:gd name="connsiteX35" fmla="*/ 1160754 w 6829433"/>
              <a:gd name="connsiteY35" fmla="*/ 77231 h 8831756"/>
              <a:gd name="connsiteX36" fmla="*/ 969303 w 6829433"/>
              <a:gd name="connsiteY36" fmla="*/ 31712 h 8831756"/>
              <a:gd name="connsiteX37" fmla="*/ 814071 w 6829433"/>
              <a:gd name="connsiteY37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2186288 w 6829433"/>
              <a:gd name="connsiteY17" fmla="*/ 8276148 h 8831756"/>
              <a:gd name="connsiteX18" fmla="*/ 2341591 w 6829433"/>
              <a:gd name="connsiteY18" fmla="*/ 8191802 h 8831756"/>
              <a:gd name="connsiteX19" fmla="*/ 2673209 w 6829433"/>
              <a:gd name="connsiteY19" fmla="*/ 7999756 h 8831756"/>
              <a:gd name="connsiteX20" fmla="*/ 2956703 w 6829433"/>
              <a:gd name="connsiteY20" fmla="*/ 7810135 h 8831756"/>
              <a:gd name="connsiteX21" fmla="*/ 3260089 w 6829433"/>
              <a:gd name="connsiteY21" fmla="*/ 7561637 h 8831756"/>
              <a:gd name="connsiteX22" fmla="*/ 3302778 w 6829433"/>
              <a:gd name="connsiteY22" fmla="*/ 7529320 h 8831756"/>
              <a:gd name="connsiteX23" fmla="*/ 3613185 w 6829433"/>
              <a:gd name="connsiteY23" fmla="*/ 7265467 h 8831756"/>
              <a:gd name="connsiteX24" fmla="*/ 6829433 w 6829433"/>
              <a:gd name="connsiteY24" fmla="*/ 4374208 h 8831756"/>
              <a:gd name="connsiteX25" fmla="*/ 3673912 w 6829433"/>
              <a:gd name="connsiteY25" fmla="*/ 1534348 h 8831756"/>
              <a:gd name="connsiteX26" fmla="*/ 3198003 w 6829433"/>
              <a:gd name="connsiteY26" fmla="*/ 1112644 h 8831756"/>
              <a:gd name="connsiteX27" fmla="*/ 2961462 w 6829433"/>
              <a:gd name="connsiteY27" fmla="*/ 940767 h 8831756"/>
              <a:gd name="connsiteX28" fmla="*/ 2730226 w 6829433"/>
              <a:gd name="connsiteY28" fmla="*/ 779565 h 8831756"/>
              <a:gd name="connsiteX29" fmla="*/ 2575884 w 6829433"/>
              <a:gd name="connsiteY29" fmla="*/ 681038 h 8831756"/>
              <a:gd name="connsiteX30" fmla="*/ 2377738 w 6829433"/>
              <a:gd name="connsiteY30" fmla="*/ 567238 h 8831756"/>
              <a:gd name="connsiteX31" fmla="*/ 2210386 w 6829433"/>
              <a:gd name="connsiteY31" fmla="*/ 474860 h 8831756"/>
              <a:gd name="connsiteX32" fmla="*/ 2048911 w 6829433"/>
              <a:gd name="connsiteY32" fmla="*/ 395100 h 8831756"/>
              <a:gd name="connsiteX33" fmla="*/ 1810080 w 6829433"/>
              <a:gd name="connsiteY33" fmla="*/ 298136 h 8831756"/>
              <a:gd name="connsiteX34" fmla="*/ 1577126 w 6829433"/>
              <a:gd name="connsiteY34" fmla="*/ 204419 h 8831756"/>
              <a:gd name="connsiteX35" fmla="*/ 1344172 w 6829433"/>
              <a:gd name="connsiteY35" fmla="*/ 129445 h 8831756"/>
              <a:gd name="connsiteX36" fmla="*/ 1160754 w 6829433"/>
              <a:gd name="connsiteY36" fmla="*/ 77231 h 8831756"/>
              <a:gd name="connsiteX37" fmla="*/ 969303 w 6829433"/>
              <a:gd name="connsiteY37" fmla="*/ 31712 h 8831756"/>
              <a:gd name="connsiteX38" fmla="*/ 814071 w 6829433"/>
              <a:gd name="connsiteY38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2186288 w 6829433"/>
              <a:gd name="connsiteY17" fmla="*/ 8276148 h 8831756"/>
              <a:gd name="connsiteX18" fmla="*/ 2341591 w 6829433"/>
              <a:gd name="connsiteY18" fmla="*/ 8191802 h 8831756"/>
              <a:gd name="connsiteX19" fmla="*/ 2673209 w 6829433"/>
              <a:gd name="connsiteY19" fmla="*/ 7999756 h 8831756"/>
              <a:gd name="connsiteX20" fmla="*/ 3260089 w 6829433"/>
              <a:gd name="connsiteY20" fmla="*/ 7561637 h 8831756"/>
              <a:gd name="connsiteX21" fmla="*/ 3302778 w 6829433"/>
              <a:gd name="connsiteY21" fmla="*/ 7529320 h 8831756"/>
              <a:gd name="connsiteX22" fmla="*/ 3613185 w 6829433"/>
              <a:gd name="connsiteY22" fmla="*/ 7265467 h 8831756"/>
              <a:gd name="connsiteX23" fmla="*/ 6829433 w 6829433"/>
              <a:gd name="connsiteY23" fmla="*/ 4374208 h 8831756"/>
              <a:gd name="connsiteX24" fmla="*/ 3673912 w 6829433"/>
              <a:gd name="connsiteY24" fmla="*/ 1534348 h 8831756"/>
              <a:gd name="connsiteX25" fmla="*/ 3198003 w 6829433"/>
              <a:gd name="connsiteY25" fmla="*/ 1112644 h 8831756"/>
              <a:gd name="connsiteX26" fmla="*/ 2961462 w 6829433"/>
              <a:gd name="connsiteY26" fmla="*/ 940767 h 8831756"/>
              <a:gd name="connsiteX27" fmla="*/ 2730226 w 6829433"/>
              <a:gd name="connsiteY27" fmla="*/ 779565 h 8831756"/>
              <a:gd name="connsiteX28" fmla="*/ 2575884 w 6829433"/>
              <a:gd name="connsiteY28" fmla="*/ 681038 h 8831756"/>
              <a:gd name="connsiteX29" fmla="*/ 2377738 w 6829433"/>
              <a:gd name="connsiteY29" fmla="*/ 567238 h 8831756"/>
              <a:gd name="connsiteX30" fmla="*/ 2210386 w 6829433"/>
              <a:gd name="connsiteY30" fmla="*/ 474860 h 8831756"/>
              <a:gd name="connsiteX31" fmla="*/ 2048911 w 6829433"/>
              <a:gd name="connsiteY31" fmla="*/ 395100 h 8831756"/>
              <a:gd name="connsiteX32" fmla="*/ 1810080 w 6829433"/>
              <a:gd name="connsiteY32" fmla="*/ 298136 h 8831756"/>
              <a:gd name="connsiteX33" fmla="*/ 1577126 w 6829433"/>
              <a:gd name="connsiteY33" fmla="*/ 204419 h 8831756"/>
              <a:gd name="connsiteX34" fmla="*/ 1344172 w 6829433"/>
              <a:gd name="connsiteY34" fmla="*/ 129445 h 8831756"/>
              <a:gd name="connsiteX35" fmla="*/ 1160754 w 6829433"/>
              <a:gd name="connsiteY35" fmla="*/ 77231 h 8831756"/>
              <a:gd name="connsiteX36" fmla="*/ 969303 w 6829433"/>
              <a:gd name="connsiteY36" fmla="*/ 31712 h 8831756"/>
              <a:gd name="connsiteX37" fmla="*/ 814071 w 6829433"/>
              <a:gd name="connsiteY37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2186288 w 6829433"/>
              <a:gd name="connsiteY17" fmla="*/ 8276148 h 8831756"/>
              <a:gd name="connsiteX18" fmla="*/ 2341591 w 6829433"/>
              <a:gd name="connsiteY18" fmla="*/ 8191802 h 8831756"/>
              <a:gd name="connsiteX19" fmla="*/ 3260089 w 6829433"/>
              <a:gd name="connsiteY19" fmla="*/ 7561637 h 8831756"/>
              <a:gd name="connsiteX20" fmla="*/ 3302778 w 6829433"/>
              <a:gd name="connsiteY20" fmla="*/ 7529320 h 8831756"/>
              <a:gd name="connsiteX21" fmla="*/ 3613185 w 6829433"/>
              <a:gd name="connsiteY21" fmla="*/ 7265467 h 8831756"/>
              <a:gd name="connsiteX22" fmla="*/ 6829433 w 6829433"/>
              <a:gd name="connsiteY22" fmla="*/ 4374208 h 8831756"/>
              <a:gd name="connsiteX23" fmla="*/ 3673912 w 6829433"/>
              <a:gd name="connsiteY23" fmla="*/ 1534348 h 8831756"/>
              <a:gd name="connsiteX24" fmla="*/ 3198003 w 6829433"/>
              <a:gd name="connsiteY24" fmla="*/ 1112644 h 8831756"/>
              <a:gd name="connsiteX25" fmla="*/ 2961462 w 6829433"/>
              <a:gd name="connsiteY25" fmla="*/ 940767 h 8831756"/>
              <a:gd name="connsiteX26" fmla="*/ 2730226 w 6829433"/>
              <a:gd name="connsiteY26" fmla="*/ 779565 h 8831756"/>
              <a:gd name="connsiteX27" fmla="*/ 2575884 w 6829433"/>
              <a:gd name="connsiteY27" fmla="*/ 681038 h 8831756"/>
              <a:gd name="connsiteX28" fmla="*/ 2377738 w 6829433"/>
              <a:gd name="connsiteY28" fmla="*/ 567238 h 8831756"/>
              <a:gd name="connsiteX29" fmla="*/ 2210386 w 6829433"/>
              <a:gd name="connsiteY29" fmla="*/ 474860 h 8831756"/>
              <a:gd name="connsiteX30" fmla="*/ 2048911 w 6829433"/>
              <a:gd name="connsiteY30" fmla="*/ 395100 h 8831756"/>
              <a:gd name="connsiteX31" fmla="*/ 1810080 w 6829433"/>
              <a:gd name="connsiteY31" fmla="*/ 298136 h 8831756"/>
              <a:gd name="connsiteX32" fmla="*/ 1577126 w 6829433"/>
              <a:gd name="connsiteY32" fmla="*/ 204419 h 8831756"/>
              <a:gd name="connsiteX33" fmla="*/ 1344172 w 6829433"/>
              <a:gd name="connsiteY33" fmla="*/ 129445 h 8831756"/>
              <a:gd name="connsiteX34" fmla="*/ 1160754 w 6829433"/>
              <a:gd name="connsiteY34" fmla="*/ 77231 h 8831756"/>
              <a:gd name="connsiteX35" fmla="*/ 969303 w 6829433"/>
              <a:gd name="connsiteY35" fmla="*/ 31712 h 8831756"/>
              <a:gd name="connsiteX36" fmla="*/ 814071 w 6829433"/>
              <a:gd name="connsiteY36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2186288 w 6829433"/>
              <a:gd name="connsiteY17" fmla="*/ 8276148 h 8831756"/>
              <a:gd name="connsiteX18" fmla="*/ 3260089 w 6829433"/>
              <a:gd name="connsiteY18" fmla="*/ 7561637 h 8831756"/>
              <a:gd name="connsiteX19" fmla="*/ 3302778 w 6829433"/>
              <a:gd name="connsiteY19" fmla="*/ 7529320 h 8831756"/>
              <a:gd name="connsiteX20" fmla="*/ 3613185 w 6829433"/>
              <a:gd name="connsiteY20" fmla="*/ 7265467 h 8831756"/>
              <a:gd name="connsiteX21" fmla="*/ 6829433 w 6829433"/>
              <a:gd name="connsiteY21" fmla="*/ 4374208 h 8831756"/>
              <a:gd name="connsiteX22" fmla="*/ 3673912 w 6829433"/>
              <a:gd name="connsiteY22" fmla="*/ 1534348 h 8831756"/>
              <a:gd name="connsiteX23" fmla="*/ 3198003 w 6829433"/>
              <a:gd name="connsiteY23" fmla="*/ 1112644 h 8831756"/>
              <a:gd name="connsiteX24" fmla="*/ 2961462 w 6829433"/>
              <a:gd name="connsiteY24" fmla="*/ 940767 h 8831756"/>
              <a:gd name="connsiteX25" fmla="*/ 2730226 w 6829433"/>
              <a:gd name="connsiteY25" fmla="*/ 779565 h 8831756"/>
              <a:gd name="connsiteX26" fmla="*/ 2575884 w 6829433"/>
              <a:gd name="connsiteY26" fmla="*/ 681038 h 8831756"/>
              <a:gd name="connsiteX27" fmla="*/ 2377738 w 6829433"/>
              <a:gd name="connsiteY27" fmla="*/ 567238 h 8831756"/>
              <a:gd name="connsiteX28" fmla="*/ 2210386 w 6829433"/>
              <a:gd name="connsiteY28" fmla="*/ 474860 h 8831756"/>
              <a:gd name="connsiteX29" fmla="*/ 2048911 w 6829433"/>
              <a:gd name="connsiteY29" fmla="*/ 395100 h 8831756"/>
              <a:gd name="connsiteX30" fmla="*/ 1810080 w 6829433"/>
              <a:gd name="connsiteY30" fmla="*/ 298136 h 8831756"/>
              <a:gd name="connsiteX31" fmla="*/ 1577126 w 6829433"/>
              <a:gd name="connsiteY31" fmla="*/ 204419 h 8831756"/>
              <a:gd name="connsiteX32" fmla="*/ 1344172 w 6829433"/>
              <a:gd name="connsiteY32" fmla="*/ 129445 h 8831756"/>
              <a:gd name="connsiteX33" fmla="*/ 1160754 w 6829433"/>
              <a:gd name="connsiteY33" fmla="*/ 77231 h 8831756"/>
              <a:gd name="connsiteX34" fmla="*/ 969303 w 6829433"/>
              <a:gd name="connsiteY34" fmla="*/ 31712 h 8831756"/>
              <a:gd name="connsiteX35" fmla="*/ 814071 w 6829433"/>
              <a:gd name="connsiteY35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2010904 w 6829433"/>
              <a:gd name="connsiteY16" fmla="*/ 8359153 h 8831756"/>
              <a:gd name="connsiteX17" fmla="*/ 3260089 w 6829433"/>
              <a:gd name="connsiteY17" fmla="*/ 7561637 h 8831756"/>
              <a:gd name="connsiteX18" fmla="*/ 3302778 w 6829433"/>
              <a:gd name="connsiteY18" fmla="*/ 7529320 h 8831756"/>
              <a:gd name="connsiteX19" fmla="*/ 3613185 w 6829433"/>
              <a:gd name="connsiteY19" fmla="*/ 7265467 h 8831756"/>
              <a:gd name="connsiteX20" fmla="*/ 6829433 w 6829433"/>
              <a:gd name="connsiteY20" fmla="*/ 4374208 h 8831756"/>
              <a:gd name="connsiteX21" fmla="*/ 3673912 w 6829433"/>
              <a:gd name="connsiteY21" fmla="*/ 1534348 h 8831756"/>
              <a:gd name="connsiteX22" fmla="*/ 3198003 w 6829433"/>
              <a:gd name="connsiteY22" fmla="*/ 1112644 h 8831756"/>
              <a:gd name="connsiteX23" fmla="*/ 2961462 w 6829433"/>
              <a:gd name="connsiteY23" fmla="*/ 940767 h 8831756"/>
              <a:gd name="connsiteX24" fmla="*/ 2730226 w 6829433"/>
              <a:gd name="connsiteY24" fmla="*/ 779565 h 8831756"/>
              <a:gd name="connsiteX25" fmla="*/ 2575884 w 6829433"/>
              <a:gd name="connsiteY25" fmla="*/ 681038 h 8831756"/>
              <a:gd name="connsiteX26" fmla="*/ 2377738 w 6829433"/>
              <a:gd name="connsiteY26" fmla="*/ 567238 h 8831756"/>
              <a:gd name="connsiteX27" fmla="*/ 2210386 w 6829433"/>
              <a:gd name="connsiteY27" fmla="*/ 474860 h 8831756"/>
              <a:gd name="connsiteX28" fmla="*/ 2048911 w 6829433"/>
              <a:gd name="connsiteY28" fmla="*/ 395100 h 8831756"/>
              <a:gd name="connsiteX29" fmla="*/ 1810080 w 6829433"/>
              <a:gd name="connsiteY29" fmla="*/ 298136 h 8831756"/>
              <a:gd name="connsiteX30" fmla="*/ 1577126 w 6829433"/>
              <a:gd name="connsiteY30" fmla="*/ 204419 h 8831756"/>
              <a:gd name="connsiteX31" fmla="*/ 1344172 w 6829433"/>
              <a:gd name="connsiteY31" fmla="*/ 129445 h 8831756"/>
              <a:gd name="connsiteX32" fmla="*/ 1160754 w 6829433"/>
              <a:gd name="connsiteY32" fmla="*/ 77231 h 8831756"/>
              <a:gd name="connsiteX33" fmla="*/ 969303 w 6829433"/>
              <a:gd name="connsiteY33" fmla="*/ 31712 h 8831756"/>
              <a:gd name="connsiteX34" fmla="*/ 814071 w 6829433"/>
              <a:gd name="connsiteY34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1846379 w 6829433"/>
              <a:gd name="connsiteY15" fmla="*/ 8429331 h 8831756"/>
              <a:gd name="connsiteX16" fmla="*/ 3260089 w 6829433"/>
              <a:gd name="connsiteY16" fmla="*/ 7561637 h 8831756"/>
              <a:gd name="connsiteX17" fmla="*/ 3302778 w 6829433"/>
              <a:gd name="connsiteY17" fmla="*/ 7529320 h 8831756"/>
              <a:gd name="connsiteX18" fmla="*/ 3613185 w 6829433"/>
              <a:gd name="connsiteY18" fmla="*/ 7265467 h 8831756"/>
              <a:gd name="connsiteX19" fmla="*/ 6829433 w 6829433"/>
              <a:gd name="connsiteY19" fmla="*/ 4374208 h 8831756"/>
              <a:gd name="connsiteX20" fmla="*/ 3673912 w 6829433"/>
              <a:gd name="connsiteY20" fmla="*/ 1534348 h 8831756"/>
              <a:gd name="connsiteX21" fmla="*/ 3198003 w 6829433"/>
              <a:gd name="connsiteY21" fmla="*/ 1112644 h 8831756"/>
              <a:gd name="connsiteX22" fmla="*/ 2961462 w 6829433"/>
              <a:gd name="connsiteY22" fmla="*/ 940767 h 8831756"/>
              <a:gd name="connsiteX23" fmla="*/ 2730226 w 6829433"/>
              <a:gd name="connsiteY23" fmla="*/ 779565 h 8831756"/>
              <a:gd name="connsiteX24" fmla="*/ 2575884 w 6829433"/>
              <a:gd name="connsiteY24" fmla="*/ 681038 h 8831756"/>
              <a:gd name="connsiteX25" fmla="*/ 2377738 w 6829433"/>
              <a:gd name="connsiteY25" fmla="*/ 567238 h 8831756"/>
              <a:gd name="connsiteX26" fmla="*/ 2210386 w 6829433"/>
              <a:gd name="connsiteY26" fmla="*/ 474860 h 8831756"/>
              <a:gd name="connsiteX27" fmla="*/ 2048911 w 6829433"/>
              <a:gd name="connsiteY27" fmla="*/ 395100 h 8831756"/>
              <a:gd name="connsiteX28" fmla="*/ 1810080 w 6829433"/>
              <a:gd name="connsiteY28" fmla="*/ 298136 h 8831756"/>
              <a:gd name="connsiteX29" fmla="*/ 1577126 w 6829433"/>
              <a:gd name="connsiteY29" fmla="*/ 204419 h 8831756"/>
              <a:gd name="connsiteX30" fmla="*/ 1344172 w 6829433"/>
              <a:gd name="connsiteY30" fmla="*/ 129445 h 8831756"/>
              <a:gd name="connsiteX31" fmla="*/ 1160754 w 6829433"/>
              <a:gd name="connsiteY31" fmla="*/ 77231 h 8831756"/>
              <a:gd name="connsiteX32" fmla="*/ 969303 w 6829433"/>
              <a:gd name="connsiteY32" fmla="*/ 31712 h 8831756"/>
              <a:gd name="connsiteX33" fmla="*/ 814071 w 6829433"/>
              <a:gd name="connsiteY33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1453955 w 6829433"/>
              <a:gd name="connsiteY14" fmla="*/ 8574703 h 8831756"/>
              <a:gd name="connsiteX15" fmla="*/ 3260089 w 6829433"/>
              <a:gd name="connsiteY15" fmla="*/ 7561637 h 8831756"/>
              <a:gd name="connsiteX16" fmla="*/ 3302778 w 6829433"/>
              <a:gd name="connsiteY16" fmla="*/ 7529320 h 8831756"/>
              <a:gd name="connsiteX17" fmla="*/ 3613185 w 6829433"/>
              <a:gd name="connsiteY17" fmla="*/ 7265467 h 8831756"/>
              <a:gd name="connsiteX18" fmla="*/ 6829433 w 6829433"/>
              <a:gd name="connsiteY18" fmla="*/ 4374208 h 8831756"/>
              <a:gd name="connsiteX19" fmla="*/ 3673912 w 6829433"/>
              <a:gd name="connsiteY19" fmla="*/ 1534348 h 8831756"/>
              <a:gd name="connsiteX20" fmla="*/ 3198003 w 6829433"/>
              <a:gd name="connsiteY20" fmla="*/ 1112644 h 8831756"/>
              <a:gd name="connsiteX21" fmla="*/ 2961462 w 6829433"/>
              <a:gd name="connsiteY21" fmla="*/ 940767 h 8831756"/>
              <a:gd name="connsiteX22" fmla="*/ 2730226 w 6829433"/>
              <a:gd name="connsiteY22" fmla="*/ 779565 h 8831756"/>
              <a:gd name="connsiteX23" fmla="*/ 2575884 w 6829433"/>
              <a:gd name="connsiteY23" fmla="*/ 681038 h 8831756"/>
              <a:gd name="connsiteX24" fmla="*/ 2377738 w 6829433"/>
              <a:gd name="connsiteY24" fmla="*/ 567238 h 8831756"/>
              <a:gd name="connsiteX25" fmla="*/ 2210386 w 6829433"/>
              <a:gd name="connsiteY25" fmla="*/ 474860 h 8831756"/>
              <a:gd name="connsiteX26" fmla="*/ 2048911 w 6829433"/>
              <a:gd name="connsiteY26" fmla="*/ 395100 h 8831756"/>
              <a:gd name="connsiteX27" fmla="*/ 1810080 w 6829433"/>
              <a:gd name="connsiteY27" fmla="*/ 298136 h 8831756"/>
              <a:gd name="connsiteX28" fmla="*/ 1577126 w 6829433"/>
              <a:gd name="connsiteY28" fmla="*/ 204419 h 8831756"/>
              <a:gd name="connsiteX29" fmla="*/ 1344172 w 6829433"/>
              <a:gd name="connsiteY29" fmla="*/ 129445 h 8831756"/>
              <a:gd name="connsiteX30" fmla="*/ 1160754 w 6829433"/>
              <a:gd name="connsiteY30" fmla="*/ 77231 h 8831756"/>
              <a:gd name="connsiteX31" fmla="*/ 969303 w 6829433"/>
              <a:gd name="connsiteY31" fmla="*/ 31712 h 8831756"/>
              <a:gd name="connsiteX32" fmla="*/ 814071 w 6829433"/>
              <a:gd name="connsiteY32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1306685 w 6829433"/>
              <a:gd name="connsiteY13" fmla="*/ 8618884 h 8831756"/>
              <a:gd name="connsiteX14" fmla="*/ 3260089 w 6829433"/>
              <a:gd name="connsiteY14" fmla="*/ 7561637 h 8831756"/>
              <a:gd name="connsiteX15" fmla="*/ 3302778 w 6829433"/>
              <a:gd name="connsiteY15" fmla="*/ 7529320 h 8831756"/>
              <a:gd name="connsiteX16" fmla="*/ 3613185 w 6829433"/>
              <a:gd name="connsiteY16" fmla="*/ 7265467 h 8831756"/>
              <a:gd name="connsiteX17" fmla="*/ 6829433 w 6829433"/>
              <a:gd name="connsiteY17" fmla="*/ 4374208 h 8831756"/>
              <a:gd name="connsiteX18" fmla="*/ 3673912 w 6829433"/>
              <a:gd name="connsiteY18" fmla="*/ 1534348 h 8831756"/>
              <a:gd name="connsiteX19" fmla="*/ 3198003 w 6829433"/>
              <a:gd name="connsiteY19" fmla="*/ 1112644 h 8831756"/>
              <a:gd name="connsiteX20" fmla="*/ 2961462 w 6829433"/>
              <a:gd name="connsiteY20" fmla="*/ 940767 h 8831756"/>
              <a:gd name="connsiteX21" fmla="*/ 2730226 w 6829433"/>
              <a:gd name="connsiteY21" fmla="*/ 779565 h 8831756"/>
              <a:gd name="connsiteX22" fmla="*/ 2575884 w 6829433"/>
              <a:gd name="connsiteY22" fmla="*/ 681038 h 8831756"/>
              <a:gd name="connsiteX23" fmla="*/ 2377738 w 6829433"/>
              <a:gd name="connsiteY23" fmla="*/ 567238 h 8831756"/>
              <a:gd name="connsiteX24" fmla="*/ 2210386 w 6829433"/>
              <a:gd name="connsiteY24" fmla="*/ 474860 h 8831756"/>
              <a:gd name="connsiteX25" fmla="*/ 2048911 w 6829433"/>
              <a:gd name="connsiteY25" fmla="*/ 395100 h 8831756"/>
              <a:gd name="connsiteX26" fmla="*/ 1810080 w 6829433"/>
              <a:gd name="connsiteY26" fmla="*/ 298136 h 8831756"/>
              <a:gd name="connsiteX27" fmla="*/ 1577126 w 6829433"/>
              <a:gd name="connsiteY27" fmla="*/ 204419 h 8831756"/>
              <a:gd name="connsiteX28" fmla="*/ 1344172 w 6829433"/>
              <a:gd name="connsiteY28" fmla="*/ 129445 h 8831756"/>
              <a:gd name="connsiteX29" fmla="*/ 1160754 w 6829433"/>
              <a:gd name="connsiteY29" fmla="*/ 77231 h 8831756"/>
              <a:gd name="connsiteX30" fmla="*/ 969303 w 6829433"/>
              <a:gd name="connsiteY30" fmla="*/ 31712 h 8831756"/>
              <a:gd name="connsiteX31" fmla="*/ 814071 w 6829433"/>
              <a:gd name="connsiteY31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1152722 w 6829433"/>
              <a:gd name="connsiteY12" fmla="*/ 8663065 h 8831756"/>
              <a:gd name="connsiteX13" fmla="*/ 3260089 w 6829433"/>
              <a:gd name="connsiteY13" fmla="*/ 7561637 h 8831756"/>
              <a:gd name="connsiteX14" fmla="*/ 3302778 w 6829433"/>
              <a:gd name="connsiteY14" fmla="*/ 7529320 h 8831756"/>
              <a:gd name="connsiteX15" fmla="*/ 3613185 w 6829433"/>
              <a:gd name="connsiteY15" fmla="*/ 7265467 h 8831756"/>
              <a:gd name="connsiteX16" fmla="*/ 6829433 w 6829433"/>
              <a:gd name="connsiteY16" fmla="*/ 4374208 h 8831756"/>
              <a:gd name="connsiteX17" fmla="*/ 3673912 w 6829433"/>
              <a:gd name="connsiteY17" fmla="*/ 1534348 h 8831756"/>
              <a:gd name="connsiteX18" fmla="*/ 3198003 w 6829433"/>
              <a:gd name="connsiteY18" fmla="*/ 1112644 h 8831756"/>
              <a:gd name="connsiteX19" fmla="*/ 2961462 w 6829433"/>
              <a:gd name="connsiteY19" fmla="*/ 940767 h 8831756"/>
              <a:gd name="connsiteX20" fmla="*/ 2730226 w 6829433"/>
              <a:gd name="connsiteY20" fmla="*/ 779565 h 8831756"/>
              <a:gd name="connsiteX21" fmla="*/ 2575884 w 6829433"/>
              <a:gd name="connsiteY21" fmla="*/ 681038 h 8831756"/>
              <a:gd name="connsiteX22" fmla="*/ 2377738 w 6829433"/>
              <a:gd name="connsiteY22" fmla="*/ 567238 h 8831756"/>
              <a:gd name="connsiteX23" fmla="*/ 2210386 w 6829433"/>
              <a:gd name="connsiteY23" fmla="*/ 474860 h 8831756"/>
              <a:gd name="connsiteX24" fmla="*/ 2048911 w 6829433"/>
              <a:gd name="connsiteY24" fmla="*/ 395100 h 8831756"/>
              <a:gd name="connsiteX25" fmla="*/ 1810080 w 6829433"/>
              <a:gd name="connsiteY25" fmla="*/ 298136 h 8831756"/>
              <a:gd name="connsiteX26" fmla="*/ 1577126 w 6829433"/>
              <a:gd name="connsiteY26" fmla="*/ 204419 h 8831756"/>
              <a:gd name="connsiteX27" fmla="*/ 1344172 w 6829433"/>
              <a:gd name="connsiteY27" fmla="*/ 129445 h 8831756"/>
              <a:gd name="connsiteX28" fmla="*/ 1160754 w 6829433"/>
              <a:gd name="connsiteY28" fmla="*/ 77231 h 8831756"/>
              <a:gd name="connsiteX29" fmla="*/ 969303 w 6829433"/>
              <a:gd name="connsiteY29" fmla="*/ 31712 h 8831756"/>
              <a:gd name="connsiteX30" fmla="*/ 814071 w 6829433"/>
              <a:gd name="connsiteY30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975997 w 6829433"/>
              <a:gd name="connsiteY11" fmla="*/ 8708585 h 8831756"/>
              <a:gd name="connsiteX12" fmla="*/ 3260089 w 6829433"/>
              <a:gd name="connsiteY12" fmla="*/ 7561637 h 8831756"/>
              <a:gd name="connsiteX13" fmla="*/ 3302778 w 6829433"/>
              <a:gd name="connsiteY13" fmla="*/ 7529320 h 8831756"/>
              <a:gd name="connsiteX14" fmla="*/ 3613185 w 6829433"/>
              <a:gd name="connsiteY14" fmla="*/ 7265467 h 8831756"/>
              <a:gd name="connsiteX15" fmla="*/ 6829433 w 6829433"/>
              <a:gd name="connsiteY15" fmla="*/ 4374208 h 8831756"/>
              <a:gd name="connsiteX16" fmla="*/ 3673912 w 6829433"/>
              <a:gd name="connsiteY16" fmla="*/ 1534348 h 8831756"/>
              <a:gd name="connsiteX17" fmla="*/ 3198003 w 6829433"/>
              <a:gd name="connsiteY17" fmla="*/ 1112644 h 8831756"/>
              <a:gd name="connsiteX18" fmla="*/ 2961462 w 6829433"/>
              <a:gd name="connsiteY18" fmla="*/ 940767 h 8831756"/>
              <a:gd name="connsiteX19" fmla="*/ 2730226 w 6829433"/>
              <a:gd name="connsiteY19" fmla="*/ 779565 h 8831756"/>
              <a:gd name="connsiteX20" fmla="*/ 2575884 w 6829433"/>
              <a:gd name="connsiteY20" fmla="*/ 681038 h 8831756"/>
              <a:gd name="connsiteX21" fmla="*/ 2377738 w 6829433"/>
              <a:gd name="connsiteY21" fmla="*/ 567238 h 8831756"/>
              <a:gd name="connsiteX22" fmla="*/ 2210386 w 6829433"/>
              <a:gd name="connsiteY22" fmla="*/ 474860 h 8831756"/>
              <a:gd name="connsiteX23" fmla="*/ 2048911 w 6829433"/>
              <a:gd name="connsiteY23" fmla="*/ 395100 h 8831756"/>
              <a:gd name="connsiteX24" fmla="*/ 1810080 w 6829433"/>
              <a:gd name="connsiteY24" fmla="*/ 298136 h 8831756"/>
              <a:gd name="connsiteX25" fmla="*/ 1577126 w 6829433"/>
              <a:gd name="connsiteY25" fmla="*/ 204419 h 8831756"/>
              <a:gd name="connsiteX26" fmla="*/ 1344172 w 6829433"/>
              <a:gd name="connsiteY26" fmla="*/ 129445 h 8831756"/>
              <a:gd name="connsiteX27" fmla="*/ 1160754 w 6829433"/>
              <a:gd name="connsiteY27" fmla="*/ 77231 h 8831756"/>
              <a:gd name="connsiteX28" fmla="*/ 969303 w 6829433"/>
              <a:gd name="connsiteY28" fmla="*/ 31712 h 8831756"/>
              <a:gd name="connsiteX29" fmla="*/ 814071 w 6829433"/>
              <a:gd name="connsiteY29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792579 w 6829433"/>
              <a:gd name="connsiteY10" fmla="*/ 8744732 h 8831756"/>
              <a:gd name="connsiteX11" fmla="*/ 3260089 w 6829433"/>
              <a:gd name="connsiteY11" fmla="*/ 7561637 h 8831756"/>
              <a:gd name="connsiteX12" fmla="*/ 3302778 w 6829433"/>
              <a:gd name="connsiteY12" fmla="*/ 7529320 h 8831756"/>
              <a:gd name="connsiteX13" fmla="*/ 3613185 w 6829433"/>
              <a:gd name="connsiteY13" fmla="*/ 7265467 h 8831756"/>
              <a:gd name="connsiteX14" fmla="*/ 6829433 w 6829433"/>
              <a:gd name="connsiteY14" fmla="*/ 4374208 h 8831756"/>
              <a:gd name="connsiteX15" fmla="*/ 3673912 w 6829433"/>
              <a:gd name="connsiteY15" fmla="*/ 1534348 h 8831756"/>
              <a:gd name="connsiteX16" fmla="*/ 3198003 w 6829433"/>
              <a:gd name="connsiteY16" fmla="*/ 1112644 h 8831756"/>
              <a:gd name="connsiteX17" fmla="*/ 2961462 w 6829433"/>
              <a:gd name="connsiteY17" fmla="*/ 940767 h 8831756"/>
              <a:gd name="connsiteX18" fmla="*/ 2730226 w 6829433"/>
              <a:gd name="connsiteY18" fmla="*/ 779565 h 8831756"/>
              <a:gd name="connsiteX19" fmla="*/ 2575884 w 6829433"/>
              <a:gd name="connsiteY19" fmla="*/ 681038 h 8831756"/>
              <a:gd name="connsiteX20" fmla="*/ 2377738 w 6829433"/>
              <a:gd name="connsiteY20" fmla="*/ 567238 h 8831756"/>
              <a:gd name="connsiteX21" fmla="*/ 2210386 w 6829433"/>
              <a:gd name="connsiteY21" fmla="*/ 474860 h 8831756"/>
              <a:gd name="connsiteX22" fmla="*/ 2048911 w 6829433"/>
              <a:gd name="connsiteY22" fmla="*/ 395100 h 8831756"/>
              <a:gd name="connsiteX23" fmla="*/ 1810080 w 6829433"/>
              <a:gd name="connsiteY23" fmla="*/ 298136 h 8831756"/>
              <a:gd name="connsiteX24" fmla="*/ 1577126 w 6829433"/>
              <a:gd name="connsiteY24" fmla="*/ 204419 h 8831756"/>
              <a:gd name="connsiteX25" fmla="*/ 1344172 w 6829433"/>
              <a:gd name="connsiteY25" fmla="*/ 129445 h 8831756"/>
              <a:gd name="connsiteX26" fmla="*/ 1160754 w 6829433"/>
              <a:gd name="connsiteY26" fmla="*/ 77231 h 8831756"/>
              <a:gd name="connsiteX27" fmla="*/ 969303 w 6829433"/>
              <a:gd name="connsiteY27" fmla="*/ 31712 h 8831756"/>
              <a:gd name="connsiteX28" fmla="*/ 814071 w 6829433"/>
              <a:gd name="connsiteY28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593095 w 6829433"/>
              <a:gd name="connsiteY9" fmla="*/ 8774187 h 8831756"/>
              <a:gd name="connsiteX10" fmla="*/ 3260089 w 6829433"/>
              <a:gd name="connsiteY10" fmla="*/ 7561637 h 8831756"/>
              <a:gd name="connsiteX11" fmla="*/ 3302778 w 6829433"/>
              <a:gd name="connsiteY11" fmla="*/ 7529320 h 8831756"/>
              <a:gd name="connsiteX12" fmla="*/ 3613185 w 6829433"/>
              <a:gd name="connsiteY12" fmla="*/ 7265467 h 8831756"/>
              <a:gd name="connsiteX13" fmla="*/ 6829433 w 6829433"/>
              <a:gd name="connsiteY13" fmla="*/ 4374208 h 8831756"/>
              <a:gd name="connsiteX14" fmla="*/ 3673912 w 6829433"/>
              <a:gd name="connsiteY14" fmla="*/ 1534348 h 8831756"/>
              <a:gd name="connsiteX15" fmla="*/ 3198003 w 6829433"/>
              <a:gd name="connsiteY15" fmla="*/ 1112644 h 8831756"/>
              <a:gd name="connsiteX16" fmla="*/ 2961462 w 6829433"/>
              <a:gd name="connsiteY16" fmla="*/ 940767 h 8831756"/>
              <a:gd name="connsiteX17" fmla="*/ 2730226 w 6829433"/>
              <a:gd name="connsiteY17" fmla="*/ 779565 h 8831756"/>
              <a:gd name="connsiteX18" fmla="*/ 2575884 w 6829433"/>
              <a:gd name="connsiteY18" fmla="*/ 681038 h 8831756"/>
              <a:gd name="connsiteX19" fmla="*/ 2377738 w 6829433"/>
              <a:gd name="connsiteY19" fmla="*/ 567238 h 8831756"/>
              <a:gd name="connsiteX20" fmla="*/ 2210386 w 6829433"/>
              <a:gd name="connsiteY20" fmla="*/ 474860 h 8831756"/>
              <a:gd name="connsiteX21" fmla="*/ 2048911 w 6829433"/>
              <a:gd name="connsiteY21" fmla="*/ 395100 h 8831756"/>
              <a:gd name="connsiteX22" fmla="*/ 1810080 w 6829433"/>
              <a:gd name="connsiteY22" fmla="*/ 298136 h 8831756"/>
              <a:gd name="connsiteX23" fmla="*/ 1577126 w 6829433"/>
              <a:gd name="connsiteY23" fmla="*/ 204419 h 8831756"/>
              <a:gd name="connsiteX24" fmla="*/ 1344172 w 6829433"/>
              <a:gd name="connsiteY24" fmla="*/ 129445 h 8831756"/>
              <a:gd name="connsiteX25" fmla="*/ 1160754 w 6829433"/>
              <a:gd name="connsiteY25" fmla="*/ 77231 h 8831756"/>
              <a:gd name="connsiteX26" fmla="*/ 969303 w 6829433"/>
              <a:gd name="connsiteY26" fmla="*/ 31712 h 8831756"/>
              <a:gd name="connsiteX27" fmla="*/ 814071 w 6829433"/>
              <a:gd name="connsiteY27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401644 w 6829433"/>
              <a:gd name="connsiteY8" fmla="*/ 8803641 h 8831756"/>
              <a:gd name="connsiteX9" fmla="*/ 3260089 w 6829433"/>
              <a:gd name="connsiteY9" fmla="*/ 7561637 h 8831756"/>
              <a:gd name="connsiteX10" fmla="*/ 3302778 w 6829433"/>
              <a:gd name="connsiteY10" fmla="*/ 7529320 h 8831756"/>
              <a:gd name="connsiteX11" fmla="*/ 3613185 w 6829433"/>
              <a:gd name="connsiteY11" fmla="*/ 7265467 h 8831756"/>
              <a:gd name="connsiteX12" fmla="*/ 6829433 w 6829433"/>
              <a:gd name="connsiteY12" fmla="*/ 4374208 h 8831756"/>
              <a:gd name="connsiteX13" fmla="*/ 3673912 w 6829433"/>
              <a:gd name="connsiteY13" fmla="*/ 1534348 h 8831756"/>
              <a:gd name="connsiteX14" fmla="*/ 3198003 w 6829433"/>
              <a:gd name="connsiteY14" fmla="*/ 1112644 h 8831756"/>
              <a:gd name="connsiteX15" fmla="*/ 2961462 w 6829433"/>
              <a:gd name="connsiteY15" fmla="*/ 940767 h 8831756"/>
              <a:gd name="connsiteX16" fmla="*/ 2730226 w 6829433"/>
              <a:gd name="connsiteY16" fmla="*/ 779565 h 8831756"/>
              <a:gd name="connsiteX17" fmla="*/ 2575884 w 6829433"/>
              <a:gd name="connsiteY17" fmla="*/ 681038 h 8831756"/>
              <a:gd name="connsiteX18" fmla="*/ 2377738 w 6829433"/>
              <a:gd name="connsiteY18" fmla="*/ 567238 h 8831756"/>
              <a:gd name="connsiteX19" fmla="*/ 2210386 w 6829433"/>
              <a:gd name="connsiteY19" fmla="*/ 474860 h 8831756"/>
              <a:gd name="connsiteX20" fmla="*/ 2048911 w 6829433"/>
              <a:gd name="connsiteY20" fmla="*/ 395100 h 8831756"/>
              <a:gd name="connsiteX21" fmla="*/ 1810080 w 6829433"/>
              <a:gd name="connsiteY21" fmla="*/ 298136 h 8831756"/>
              <a:gd name="connsiteX22" fmla="*/ 1577126 w 6829433"/>
              <a:gd name="connsiteY22" fmla="*/ 204419 h 8831756"/>
              <a:gd name="connsiteX23" fmla="*/ 1344172 w 6829433"/>
              <a:gd name="connsiteY23" fmla="*/ 129445 h 8831756"/>
              <a:gd name="connsiteX24" fmla="*/ 1160754 w 6829433"/>
              <a:gd name="connsiteY24" fmla="*/ 77231 h 8831756"/>
              <a:gd name="connsiteX25" fmla="*/ 969303 w 6829433"/>
              <a:gd name="connsiteY25" fmla="*/ 31712 h 8831756"/>
              <a:gd name="connsiteX26" fmla="*/ 814071 w 6829433"/>
              <a:gd name="connsiteY26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195466 w 6829433"/>
              <a:gd name="connsiteY7" fmla="*/ 8821045 h 8831756"/>
              <a:gd name="connsiteX8" fmla="*/ 3260089 w 6829433"/>
              <a:gd name="connsiteY8" fmla="*/ 7561637 h 8831756"/>
              <a:gd name="connsiteX9" fmla="*/ 3302778 w 6829433"/>
              <a:gd name="connsiteY9" fmla="*/ 7529320 h 8831756"/>
              <a:gd name="connsiteX10" fmla="*/ 3613185 w 6829433"/>
              <a:gd name="connsiteY10" fmla="*/ 7265467 h 8831756"/>
              <a:gd name="connsiteX11" fmla="*/ 6829433 w 6829433"/>
              <a:gd name="connsiteY11" fmla="*/ 4374208 h 8831756"/>
              <a:gd name="connsiteX12" fmla="*/ 3673912 w 6829433"/>
              <a:gd name="connsiteY12" fmla="*/ 1534348 h 8831756"/>
              <a:gd name="connsiteX13" fmla="*/ 3198003 w 6829433"/>
              <a:gd name="connsiteY13" fmla="*/ 1112644 h 8831756"/>
              <a:gd name="connsiteX14" fmla="*/ 2961462 w 6829433"/>
              <a:gd name="connsiteY14" fmla="*/ 940767 h 8831756"/>
              <a:gd name="connsiteX15" fmla="*/ 2730226 w 6829433"/>
              <a:gd name="connsiteY15" fmla="*/ 779565 h 8831756"/>
              <a:gd name="connsiteX16" fmla="*/ 2575884 w 6829433"/>
              <a:gd name="connsiteY16" fmla="*/ 681038 h 8831756"/>
              <a:gd name="connsiteX17" fmla="*/ 2377738 w 6829433"/>
              <a:gd name="connsiteY17" fmla="*/ 567238 h 8831756"/>
              <a:gd name="connsiteX18" fmla="*/ 2210386 w 6829433"/>
              <a:gd name="connsiteY18" fmla="*/ 474860 h 8831756"/>
              <a:gd name="connsiteX19" fmla="*/ 2048911 w 6829433"/>
              <a:gd name="connsiteY19" fmla="*/ 395100 h 8831756"/>
              <a:gd name="connsiteX20" fmla="*/ 1810080 w 6829433"/>
              <a:gd name="connsiteY20" fmla="*/ 298136 h 8831756"/>
              <a:gd name="connsiteX21" fmla="*/ 1577126 w 6829433"/>
              <a:gd name="connsiteY21" fmla="*/ 204419 h 8831756"/>
              <a:gd name="connsiteX22" fmla="*/ 1344172 w 6829433"/>
              <a:gd name="connsiteY22" fmla="*/ 129445 h 8831756"/>
              <a:gd name="connsiteX23" fmla="*/ 1160754 w 6829433"/>
              <a:gd name="connsiteY23" fmla="*/ 77231 h 8831756"/>
              <a:gd name="connsiteX24" fmla="*/ 969303 w 6829433"/>
              <a:gd name="connsiteY24" fmla="*/ 31712 h 8831756"/>
              <a:gd name="connsiteX25" fmla="*/ 814071 w 6829433"/>
              <a:gd name="connsiteY25" fmla="*/ 0 h 8831756"/>
              <a:gd name="connsiteX0" fmla="*/ 812733 w 6829433"/>
              <a:gd name="connsiteY0" fmla="*/ 1480731 h 8831756"/>
              <a:gd name="connsiteX1" fmla="*/ 1902192 w 6829433"/>
              <a:gd name="connsiteY1" fmla="*/ 2463263 h 8831756"/>
              <a:gd name="connsiteX2" fmla="*/ 4031866 w 6829433"/>
              <a:gd name="connsiteY2" fmla="*/ 4373436 h 8831756"/>
              <a:gd name="connsiteX3" fmla="*/ 1936465 w 6829433"/>
              <a:gd name="connsiteY3" fmla="*/ 6244692 h 8831756"/>
              <a:gd name="connsiteX4" fmla="*/ 1318011 w 6829433"/>
              <a:gd name="connsiteY4" fmla="*/ 6808383 h 8831756"/>
              <a:gd name="connsiteX5" fmla="*/ 811394 w 6829433"/>
              <a:gd name="connsiteY5" fmla="*/ 7261742 h 8831756"/>
              <a:gd name="connsiteX6" fmla="*/ 0 w 6829433"/>
              <a:gd name="connsiteY6" fmla="*/ 8831756 h 8831756"/>
              <a:gd name="connsiteX7" fmla="*/ 3260089 w 6829433"/>
              <a:gd name="connsiteY7" fmla="*/ 7561637 h 8831756"/>
              <a:gd name="connsiteX8" fmla="*/ 3302778 w 6829433"/>
              <a:gd name="connsiteY8" fmla="*/ 7529320 h 8831756"/>
              <a:gd name="connsiteX9" fmla="*/ 3613185 w 6829433"/>
              <a:gd name="connsiteY9" fmla="*/ 7265467 h 8831756"/>
              <a:gd name="connsiteX10" fmla="*/ 6829433 w 6829433"/>
              <a:gd name="connsiteY10" fmla="*/ 4374208 h 8831756"/>
              <a:gd name="connsiteX11" fmla="*/ 3673912 w 6829433"/>
              <a:gd name="connsiteY11" fmla="*/ 1534348 h 8831756"/>
              <a:gd name="connsiteX12" fmla="*/ 3198003 w 6829433"/>
              <a:gd name="connsiteY12" fmla="*/ 1112644 h 8831756"/>
              <a:gd name="connsiteX13" fmla="*/ 2961462 w 6829433"/>
              <a:gd name="connsiteY13" fmla="*/ 940767 h 8831756"/>
              <a:gd name="connsiteX14" fmla="*/ 2730226 w 6829433"/>
              <a:gd name="connsiteY14" fmla="*/ 779565 h 8831756"/>
              <a:gd name="connsiteX15" fmla="*/ 2575884 w 6829433"/>
              <a:gd name="connsiteY15" fmla="*/ 681038 h 8831756"/>
              <a:gd name="connsiteX16" fmla="*/ 2377738 w 6829433"/>
              <a:gd name="connsiteY16" fmla="*/ 567238 h 8831756"/>
              <a:gd name="connsiteX17" fmla="*/ 2210386 w 6829433"/>
              <a:gd name="connsiteY17" fmla="*/ 474860 h 8831756"/>
              <a:gd name="connsiteX18" fmla="*/ 2048911 w 6829433"/>
              <a:gd name="connsiteY18" fmla="*/ 395100 h 8831756"/>
              <a:gd name="connsiteX19" fmla="*/ 1810080 w 6829433"/>
              <a:gd name="connsiteY19" fmla="*/ 298136 h 8831756"/>
              <a:gd name="connsiteX20" fmla="*/ 1577126 w 6829433"/>
              <a:gd name="connsiteY20" fmla="*/ 204419 h 8831756"/>
              <a:gd name="connsiteX21" fmla="*/ 1344172 w 6829433"/>
              <a:gd name="connsiteY21" fmla="*/ 129445 h 8831756"/>
              <a:gd name="connsiteX22" fmla="*/ 1160754 w 6829433"/>
              <a:gd name="connsiteY22" fmla="*/ 77231 h 8831756"/>
              <a:gd name="connsiteX23" fmla="*/ 969303 w 6829433"/>
              <a:gd name="connsiteY23" fmla="*/ 31712 h 8831756"/>
              <a:gd name="connsiteX24" fmla="*/ 814071 w 6829433"/>
              <a:gd name="connsiteY24" fmla="*/ 0 h 8831756"/>
              <a:gd name="connsiteX0" fmla="*/ 1339 w 6018039"/>
              <a:gd name="connsiteY0" fmla="*/ 1480731 h 7561637"/>
              <a:gd name="connsiteX1" fmla="*/ 1090798 w 6018039"/>
              <a:gd name="connsiteY1" fmla="*/ 2463263 h 7561637"/>
              <a:gd name="connsiteX2" fmla="*/ 3220472 w 6018039"/>
              <a:gd name="connsiteY2" fmla="*/ 4373436 h 7561637"/>
              <a:gd name="connsiteX3" fmla="*/ 1125071 w 6018039"/>
              <a:gd name="connsiteY3" fmla="*/ 6244692 h 7561637"/>
              <a:gd name="connsiteX4" fmla="*/ 506617 w 6018039"/>
              <a:gd name="connsiteY4" fmla="*/ 6808383 h 7561637"/>
              <a:gd name="connsiteX5" fmla="*/ 0 w 6018039"/>
              <a:gd name="connsiteY5" fmla="*/ 7261742 h 7561637"/>
              <a:gd name="connsiteX6" fmla="*/ 2448695 w 6018039"/>
              <a:gd name="connsiteY6" fmla="*/ 7561637 h 7561637"/>
              <a:gd name="connsiteX7" fmla="*/ 2491384 w 6018039"/>
              <a:gd name="connsiteY7" fmla="*/ 7529320 h 7561637"/>
              <a:gd name="connsiteX8" fmla="*/ 2801791 w 6018039"/>
              <a:gd name="connsiteY8" fmla="*/ 7265467 h 7561637"/>
              <a:gd name="connsiteX9" fmla="*/ 6018039 w 6018039"/>
              <a:gd name="connsiteY9" fmla="*/ 4374208 h 7561637"/>
              <a:gd name="connsiteX10" fmla="*/ 2862518 w 6018039"/>
              <a:gd name="connsiteY10" fmla="*/ 1534348 h 7561637"/>
              <a:gd name="connsiteX11" fmla="*/ 2386609 w 6018039"/>
              <a:gd name="connsiteY11" fmla="*/ 1112644 h 7561637"/>
              <a:gd name="connsiteX12" fmla="*/ 2150068 w 6018039"/>
              <a:gd name="connsiteY12" fmla="*/ 940767 h 7561637"/>
              <a:gd name="connsiteX13" fmla="*/ 1918832 w 6018039"/>
              <a:gd name="connsiteY13" fmla="*/ 779565 h 7561637"/>
              <a:gd name="connsiteX14" fmla="*/ 1764490 w 6018039"/>
              <a:gd name="connsiteY14" fmla="*/ 681038 h 7561637"/>
              <a:gd name="connsiteX15" fmla="*/ 1566344 w 6018039"/>
              <a:gd name="connsiteY15" fmla="*/ 567238 h 7561637"/>
              <a:gd name="connsiteX16" fmla="*/ 1398992 w 6018039"/>
              <a:gd name="connsiteY16" fmla="*/ 474860 h 7561637"/>
              <a:gd name="connsiteX17" fmla="*/ 1237517 w 6018039"/>
              <a:gd name="connsiteY17" fmla="*/ 395100 h 7561637"/>
              <a:gd name="connsiteX18" fmla="*/ 998686 w 6018039"/>
              <a:gd name="connsiteY18" fmla="*/ 298136 h 7561637"/>
              <a:gd name="connsiteX19" fmla="*/ 765732 w 6018039"/>
              <a:gd name="connsiteY19" fmla="*/ 204419 h 7561637"/>
              <a:gd name="connsiteX20" fmla="*/ 532778 w 6018039"/>
              <a:gd name="connsiteY20" fmla="*/ 129445 h 7561637"/>
              <a:gd name="connsiteX21" fmla="*/ 349360 w 6018039"/>
              <a:gd name="connsiteY21" fmla="*/ 77231 h 7561637"/>
              <a:gd name="connsiteX22" fmla="*/ 157909 w 6018039"/>
              <a:gd name="connsiteY22" fmla="*/ 31712 h 7561637"/>
              <a:gd name="connsiteX23" fmla="*/ 2677 w 6018039"/>
              <a:gd name="connsiteY23" fmla="*/ 0 h 7561637"/>
              <a:gd name="connsiteX0" fmla="*/ 1339 w 6018039"/>
              <a:gd name="connsiteY0" fmla="*/ 1480731 h 7561637"/>
              <a:gd name="connsiteX1" fmla="*/ 1090798 w 6018039"/>
              <a:gd name="connsiteY1" fmla="*/ 2463263 h 7561637"/>
              <a:gd name="connsiteX2" fmla="*/ 3220472 w 6018039"/>
              <a:gd name="connsiteY2" fmla="*/ 4373436 h 7561637"/>
              <a:gd name="connsiteX3" fmla="*/ 1125071 w 6018039"/>
              <a:gd name="connsiteY3" fmla="*/ 6244692 h 7561637"/>
              <a:gd name="connsiteX4" fmla="*/ 506617 w 6018039"/>
              <a:gd name="connsiteY4" fmla="*/ 6808383 h 7561637"/>
              <a:gd name="connsiteX5" fmla="*/ 0 w 6018039"/>
              <a:gd name="connsiteY5" fmla="*/ 7261742 h 7561637"/>
              <a:gd name="connsiteX6" fmla="*/ 613177 w 6018039"/>
              <a:gd name="connsiteY6" fmla="*/ 7339394 h 7561637"/>
              <a:gd name="connsiteX7" fmla="*/ 2448695 w 6018039"/>
              <a:gd name="connsiteY7" fmla="*/ 7561637 h 7561637"/>
              <a:gd name="connsiteX8" fmla="*/ 2491384 w 6018039"/>
              <a:gd name="connsiteY8" fmla="*/ 7529320 h 7561637"/>
              <a:gd name="connsiteX9" fmla="*/ 2801791 w 6018039"/>
              <a:gd name="connsiteY9" fmla="*/ 7265467 h 7561637"/>
              <a:gd name="connsiteX10" fmla="*/ 6018039 w 6018039"/>
              <a:gd name="connsiteY10" fmla="*/ 4374208 h 7561637"/>
              <a:gd name="connsiteX11" fmla="*/ 2862518 w 6018039"/>
              <a:gd name="connsiteY11" fmla="*/ 1534348 h 7561637"/>
              <a:gd name="connsiteX12" fmla="*/ 2386609 w 6018039"/>
              <a:gd name="connsiteY12" fmla="*/ 1112644 h 7561637"/>
              <a:gd name="connsiteX13" fmla="*/ 2150068 w 6018039"/>
              <a:gd name="connsiteY13" fmla="*/ 940767 h 7561637"/>
              <a:gd name="connsiteX14" fmla="*/ 1918832 w 6018039"/>
              <a:gd name="connsiteY14" fmla="*/ 779565 h 7561637"/>
              <a:gd name="connsiteX15" fmla="*/ 1764490 w 6018039"/>
              <a:gd name="connsiteY15" fmla="*/ 681038 h 7561637"/>
              <a:gd name="connsiteX16" fmla="*/ 1566344 w 6018039"/>
              <a:gd name="connsiteY16" fmla="*/ 567238 h 7561637"/>
              <a:gd name="connsiteX17" fmla="*/ 1398992 w 6018039"/>
              <a:gd name="connsiteY17" fmla="*/ 474860 h 7561637"/>
              <a:gd name="connsiteX18" fmla="*/ 1237517 w 6018039"/>
              <a:gd name="connsiteY18" fmla="*/ 395100 h 7561637"/>
              <a:gd name="connsiteX19" fmla="*/ 998686 w 6018039"/>
              <a:gd name="connsiteY19" fmla="*/ 298136 h 7561637"/>
              <a:gd name="connsiteX20" fmla="*/ 765732 w 6018039"/>
              <a:gd name="connsiteY20" fmla="*/ 204419 h 7561637"/>
              <a:gd name="connsiteX21" fmla="*/ 532778 w 6018039"/>
              <a:gd name="connsiteY21" fmla="*/ 129445 h 7561637"/>
              <a:gd name="connsiteX22" fmla="*/ 349360 w 6018039"/>
              <a:gd name="connsiteY22" fmla="*/ 77231 h 7561637"/>
              <a:gd name="connsiteX23" fmla="*/ 157909 w 6018039"/>
              <a:gd name="connsiteY23" fmla="*/ 31712 h 7561637"/>
              <a:gd name="connsiteX24" fmla="*/ 2677 w 6018039"/>
              <a:gd name="connsiteY24" fmla="*/ 0 h 7561637"/>
              <a:gd name="connsiteX0" fmla="*/ 2680 w 6019380"/>
              <a:gd name="connsiteY0" fmla="*/ 1480731 h 7565654"/>
              <a:gd name="connsiteX1" fmla="*/ 1092139 w 6019380"/>
              <a:gd name="connsiteY1" fmla="*/ 2463263 h 7565654"/>
              <a:gd name="connsiteX2" fmla="*/ 3221813 w 6019380"/>
              <a:gd name="connsiteY2" fmla="*/ 4373436 h 7565654"/>
              <a:gd name="connsiteX3" fmla="*/ 1126412 w 6019380"/>
              <a:gd name="connsiteY3" fmla="*/ 6244692 h 7565654"/>
              <a:gd name="connsiteX4" fmla="*/ 507958 w 6019380"/>
              <a:gd name="connsiteY4" fmla="*/ 6808383 h 7565654"/>
              <a:gd name="connsiteX5" fmla="*/ 1341 w 6019380"/>
              <a:gd name="connsiteY5" fmla="*/ 7261742 h 7565654"/>
              <a:gd name="connsiteX6" fmla="*/ 0 w 6019380"/>
              <a:gd name="connsiteY6" fmla="*/ 7565654 h 7565654"/>
              <a:gd name="connsiteX7" fmla="*/ 2450036 w 6019380"/>
              <a:gd name="connsiteY7" fmla="*/ 7561637 h 7565654"/>
              <a:gd name="connsiteX8" fmla="*/ 2492725 w 6019380"/>
              <a:gd name="connsiteY8" fmla="*/ 7529320 h 7565654"/>
              <a:gd name="connsiteX9" fmla="*/ 2803132 w 6019380"/>
              <a:gd name="connsiteY9" fmla="*/ 7265467 h 7565654"/>
              <a:gd name="connsiteX10" fmla="*/ 6019380 w 6019380"/>
              <a:gd name="connsiteY10" fmla="*/ 4374208 h 7565654"/>
              <a:gd name="connsiteX11" fmla="*/ 2863859 w 6019380"/>
              <a:gd name="connsiteY11" fmla="*/ 1534348 h 7565654"/>
              <a:gd name="connsiteX12" fmla="*/ 2387950 w 6019380"/>
              <a:gd name="connsiteY12" fmla="*/ 1112644 h 7565654"/>
              <a:gd name="connsiteX13" fmla="*/ 2151409 w 6019380"/>
              <a:gd name="connsiteY13" fmla="*/ 940767 h 7565654"/>
              <a:gd name="connsiteX14" fmla="*/ 1920173 w 6019380"/>
              <a:gd name="connsiteY14" fmla="*/ 779565 h 7565654"/>
              <a:gd name="connsiteX15" fmla="*/ 1765831 w 6019380"/>
              <a:gd name="connsiteY15" fmla="*/ 681038 h 7565654"/>
              <a:gd name="connsiteX16" fmla="*/ 1567685 w 6019380"/>
              <a:gd name="connsiteY16" fmla="*/ 567238 h 7565654"/>
              <a:gd name="connsiteX17" fmla="*/ 1400333 w 6019380"/>
              <a:gd name="connsiteY17" fmla="*/ 474860 h 7565654"/>
              <a:gd name="connsiteX18" fmla="*/ 1238858 w 6019380"/>
              <a:gd name="connsiteY18" fmla="*/ 395100 h 7565654"/>
              <a:gd name="connsiteX19" fmla="*/ 1000027 w 6019380"/>
              <a:gd name="connsiteY19" fmla="*/ 298136 h 7565654"/>
              <a:gd name="connsiteX20" fmla="*/ 767073 w 6019380"/>
              <a:gd name="connsiteY20" fmla="*/ 204419 h 7565654"/>
              <a:gd name="connsiteX21" fmla="*/ 534119 w 6019380"/>
              <a:gd name="connsiteY21" fmla="*/ 129445 h 7565654"/>
              <a:gd name="connsiteX22" fmla="*/ 350701 w 6019380"/>
              <a:gd name="connsiteY22" fmla="*/ 77231 h 7565654"/>
              <a:gd name="connsiteX23" fmla="*/ 159250 w 6019380"/>
              <a:gd name="connsiteY23" fmla="*/ 31712 h 7565654"/>
              <a:gd name="connsiteX24" fmla="*/ 4018 w 6019380"/>
              <a:gd name="connsiteY24" fmla="*/ 0 h 7565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19380" h="7565654">
                <a:moveTo>
                  <a:pt x="2680" y="1480731"/>
                </a:moveTo>
                <a:lnTo>
                  <a:pt x="1092139" y="2463263"/>
                </a:lnTo>
                <a:lnTo>
                  <a:pt x="3221813" y="4373436"/>
                </a:lnTo>
                <a:lnTo>
                  <a:pt x="1126412" y="6244692"/>
                </a:lnTo>
                <a:lnTo>
                  <a:pt x="507958" y="6808383"/>
                </a:lnTo>
                <a:lnTo>
                  <a:pt x="1341" y="7261742"/>
                </a:lnTo>
                <a:lnTo>
                  <a:pt x="0" y="7565654"/>
                </a:lnTo>
                <a:lnTo>
                  <a:pt x="2450036" y="7561637"/>
                </a:lnTo>
                <a:lnTo>
                  <a:pt x="2492725" y="7529320"/>
                </a:lnTo>
                <a:lnTo>
                  <a:pt x="2803132" y="7265467"/>
                </a:lnTo>
                <a:lnTo>
                  <a:pt x="6019380" y="4374208"/>
                </a:lnTo>
                <a:lnTo>
                  <a:pt x="2863859" y="1534348"/>
                </a:lnTo>
                <a:lnTo>
                  <a:pt x="2387950" y="1112644"/>
                </a:lnTo>
                <a:lnTo>
                  <a:pt x="2151409" y="940767"/>
                </a:lnTo>
                <a:lnTo>
                  <a:pt x="1920173" y="779565"/>
                </a:lnTo>
                <a:lnTo>
                  <a:pt x="1765831" y="681038"/>
                </a:lnTo>
                <a:lnTo>
                  <a:pt x="1567685" y="567238"/>
                </a:lnTo>
                <a:lnTo>
                  <a:pt x="1400333" y="474860"/>
                </a:lnTo>
                <a:lnTo>
                  <a:pt x="1238858" y="395100"/>
                </a:lnTo>
                <a:lnTo>
                  <a:pt x="1000027" y="298136"/>
                </a:lnTo>
                <a:lnTo>
                  <a:pt x="767073" y="204419"/>
                </a:lnTo>
                <a:lnTo>
                  <a:pt x="534119" y="129445"/>
                </a:lnTo>
                <a:lnTo>
                  <a:pt x="350701" y="77231"/>
                </a:lnTo>
                <a:lnTo>
                  <a:pt x="159250" y="31712"/>
                </a:lnTo>
                <a:lnTo>
                  <a:pt x="4018" y="0"/>
                </a:lnTo>
              </a:path>
            </a:pathLst>
          </a:custGeom>
          <a:solidFill>
            <a:srgbClr val="DD3221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3811BF2D-8019-442B-B668-37E2B93BEBA8}"/>
              </a:ext>
            </a:extLst>
          </p:cNvPr>
          <p:cNvSpPr txBox="1">
            <a:spLocks/>
          </p:cNvSpPr>
          <p:nvPr/>
        </p:nvSpPr>
        <p:spPr>
          <a:xfrm>
            <a:off x="1136650" y="9021798"/>
            <a:ext cx="11201400" cy="15858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kern="0" dirty="0">
                <a:solidFill>
                  <a:schemeClr val="bg1"/>
                </a:solidFill>
                <a:cs typeface="Arial" panose="020B0604020202020204" pitchFamily="34" charset="0"/>
              </a:rPr>
              <a:t>Corporate Presentation</a:t>
            </a:r>
          </a:p>
          <a:p>
            <a:r>
              <a:rPr lang="en-GB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Helvetica Neue Medium"/>
                <a:cs typeface="Arial" panose="020B0604020202020204" pitchFamily="34" charset="0"/>
              </a:rPr>
              <a:t>September 2024</a:t>
            </a:r>
          </a:p>
        </p:txBody>
      </p: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F7DB6E92-6469-4374-B0B1-6FDCF6CC4BE9}"/>
              </a:ext>
            </a:extLst>
          </p:cNvPr>
          <p:cNvSpPr txBox="1">
            <a:spLocks/>
          </p:cNvSpPr>
          <p:nvPr/>
        </p:nvSpPr>
        <p:spPr>
          <a:xfrm>
            <a:off x="1106487" y="9627523"/>
            <a:ext cx="11201400" cy="7476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GB" sz="3200" b="1" kern="0" dirty="0">
              <a:solidFill>
                <a:schemeClr val="bg1"/>
              </a:solidFill>
              <a:latin typeface="Helvetica Neue Medium"/>
              <a:cs typeface="Arial" panose="020B0604020202020204" pitchFamily="34" charset="0"/>
            </a:endParaRPr>
          </a:p>
        </p:txBody>
      </p:sp>
      <p:pic>
        <p:nvPicPr>
          <p:cNvPr id="69" name="Picture 68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12E6C87-80FB-4353-8C7B-2FA4CCE80C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090" y="1933609"/>
            <a:ext cx="8941589" cy="3375205"/>
          </a:xfrm>
          <a:prstGeom prst="rect">
            <a:avLst/>
          </a:prstGeom>
        </p:spPr>
      </p:pic>
      <p:pic>
        <p:nvPicPr>
          <p:cNvPr id="70" name="Picture 6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7D6AACC-CC8C-4B03-B91F-219A2BCFD9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167171"/>
            <a:ext cx="3368221" cy="142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113643E-85E3-79E9-A3D9-14E3016DA0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8" r="30195"/>
          <a:stretch/>
        </p:blipFill>
        <p:spPr>
          <a:xfrm>
            <a:off x="11880849" y="0"/>
            <a:ext cx="8222457" cy="1129544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0101B6-737A-8495-33CE-1C5BA9691961}"/>
              </a:ext>
            </a:extLst>
          </p:cNvPr>
          <p:cNvSpPr/>
          <p:nvPr/>
        </p:nvSpPr>
        <p:spPr>
          <a:xfrm>
            <a:off x="0" y="0"/>
            <a:ext cx="25063450" cy="11309350"/>
          </a:xfrm>
          <a:prstGeom prst="rect">
            <a:avLst/>
          </a:prstGeom>
          <a:gradFill flip="none" rotWithShape="0">
            <a:gsLst>
              <a:gs pos="48000">
                <a:srgbClr val="231F20"/>
              </a:gs>
              <a:gs pos="100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6CCD76-2B80-42FE-BDC0-68866586E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246651"/>
            <a:ext cx="19275306" cy="584775"/>
          </a:xfrm>
        </p:spPr>
        <p:txBody>
          <a:bodyPr/>
          <a:lstStyle/>
          <a:p>
            <a:r>
              <a:rPr lang="en-GB" dirty="0"/>
              <a:t>Landside Logistics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536503A-F019-E1FA-9278-8069CC96274C}"/>
              </a:ext>
            </a:extLst>
          </p:cNvPr>
          <p:cNvSpPr txBox="1">
            <a:spLocks/>
          </p:cNvSpPr>
          <p:nvPr/>
        </p:nvSpPr>
        <p:spPr>
          <a:xfrm>
            <a:off x="908050" y="1616074"/>
            <a:ext cx="12268200" cy="5334001"/>
          </a:xfrm>
          <a:prstGeom prst="rect">
            <a:avLst/>
          </a:prstGeom>
        </p:spPr>
        <p:txBody>
          <a:bodyPr lIns="0" tIns="0" rIns="0" bIns="0" numCol="2">
            <a:noAutofit/>
          </a:bodyPr>
          <a:lstStyle>
            <a:lvl1pPr marL="0">
              <a:defRPr sz="2300" b="1" i="0">
                <a:solidFill>
                  <a:srgbClr val="76696A"/>
                </a:solidFill>
                <a:latin typeface="+mn-lt"/>
                <a:ea typeface="+mn-ea"/>
                <a:cs typeface="Century Gothic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Land Logistics </a:t>
            </a:r>
            <a:b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(Freeport Operations Mauritius)</a:t>
            </a:r>
          </a:p>
          <a:p>
            <a:endParaRPr lang="en-GB" sz="2400" kern="0" dirty="0">
              <a:solidFill>
                <a:srgbClr val="DD322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International logistics platform since 1997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8.5 h site at Mer Rouge, adjacent </a:t>
            </a:r>
            <a:b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</a:b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to Port Container Terminal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Storage and handling (Warehousing)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Cross-docking facilities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fr-FR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Container </a:t>
            </a:r>
            <a:r>
              <a:rPr lang="fr-FR" sz="2000" kern="0" dirty="0" err="1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Freight</a:t>
            </a:r>
            <a:r>
              <a:rPr lang="fr-FR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 Station (CFS)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Warehouse at Freeport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Warehouse Management System (WMS)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Reefer container storage and plugging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Processing Zones</a:t>
            </a:r>
          </a:p>
          <a:p>
            <a:r>
              <a:rPr lang="fr-FR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Transports and </a:t>
            </a:r>
            <a:r>
              <a:rPr lang="fr-FR" sz="2400" kern="0" dirty="0" err="1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Projects</a:t>
            </a:r>
            <a:endParaRPr lang="fr-FR" sz="2400" kern="0" dirty="0">
              <a:solidFill>
                <a:srgbClr val="DD322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fr-FR" sz="2400" kern="0" dirty="0">
              <a:solidFill>
                <a:srgbClr val="DD322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Transport of containers and bulk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In-house ‘garage’ service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Container handling for Rodrigues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 err="1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Mammoet</a:t>
            </a: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 representation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Diversified in the agriculture transportation sector and in project logistics with a recent acquisition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D1501B2-A0A6-7480-549C-834F277FAC0F}"/>
              </a:ext>
            </a:extLst>
          </p:cNvPr>
          <p:cNvSpPr txBox="1">
            <a:spLocks/>
          </p:cNvSpPr>
          <p:nvPr/>
        </p:nvSpPr>
        <p:spPr>
          <a:xfrm>
            <a:off x="908050" y="7195536"/>
            <a:ext cx="8001000" cy="4191000"/>
          </a:xfrm>
          <a:prstGeom prst="rect">
            <a:avLst/>
          </a:prstGeom>
        </p:spPr>
        <p:txBody>
          <a:bodyPr lIns="0" tIns="0" rIns="0" bIns="0" numCol="1">
            <a:noAutofit/>
          </a:bodyPr>
          <a:lstStyle>
            <a:lvl1pPr marL="0">
              <a:defRPr sz="2300" b="1" i="0">
                <a:solidFill>
                  <a:srgbClr val="76696A"/>
                </a:solidFill>
                <a:latin typeface="+mn-lt"/>
                <a:ea typeface="+mn-ea"/>
                <a:cs typeface="Century Gothic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Container Services</a:t>
            </a:r>
          </a:p>
          <a:p>
            <a:pPr>
              <a:defRPr/>
            </a:pPr>
            <a:endParaRPr lang="en-GB" sz="2400" b="0" kern="0" dirty="0">
              <a:solidFill>
                <a:srgbClr val="766A6A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Container Storage and Handling 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Repairs and maintenance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Container Modifications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Sales and rentals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Container verifications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Preparation of containers for ‘Food Grade’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Preparation of containers for Garment On Hangers</a:t>
            </a:r>
            <a:endParaRPr lang="fr-FR" sz="2000" kern="0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F9C6BA-2E86-C327-BA2C-2F1A7AEEB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6" name="Holder 6">
            <a:extLst>
              <a:ext uri="{FF2B5EF4-FFF2-40B4-BE49-F238E27FC236}">
                <a16:creationId xmlns:a16="http://schemas.microsoft.com/office/drawing/2014/main" id="{C9A23848-B103-FBAD-22B8-A6409907EBED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10</a:t>
            </a:fld>
            <a:endParaRPr lang="en-GB" spc="-5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8E016A-7AE1-96B0-9AAA-21F116D99F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66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chocolate, flour, pan&#10;&#10;Description automatically generated">
            <a:extLst>
              <a:ext uri="{FF2B5EF4-FFF2-40B4-BE49-F238E27FC236}">
                <a16:creationId xmlns:a16="http://schemas.microsoft.com/office/drawing/2014/main" id="{1B62DF11-E8E5-E469-6890-5CD5CFF78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12"/>
          <a:stretch/>
        </p:blipFill>
        <p:spPr>
          <a:xfrm>
            <a:off x="8506461" y="-27814"/>
            <a:ext cx="11596846" cy="1133716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CE69E3-5261-283C-52DC-C18F6A8665A3}"/>
              </a:ext>
            </a:extLst>
          </p:cNvPr>
          <p:cNvSpPr/>
          <p:nvPr/>
        </p:nvSpPr>
        <p:spPr>
          <a:xfrm>
            <a:off x="-158750" y="0"/>
            <a:ext cx="25063450" cy="11309350"/>
          </a:xfrm>
          <a:prstGeom prst="rect">
            <a:avLst/>
          </a:prstGeom>
          <a:gradFill flip="none" rotWithShape="0">
            <a:gsLst>
              <a:gs pos="36000">
                <a:srgbClr val="76696A"/>
              </a:gs>
              <a:gs pos="100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E5837-3329-4C75-9277-E6FA18DD7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634" y="246651"/>
            <a:ext cx="19275306" cy="584775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Packing &amp; Shipping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686054-32E1-CF5B-8B35-9F5761290BBE}"/>
              </a:ext>
            </a:extLst>
          </p:cNvPr>
          <p:cNvSpPr txBox="1">
            <a:spLocks/>
          </p:cNvSpPr>
          <p:nvPr/>
        </p:nvSpPr>
        <p:spPr>
          <a:xfrm>
            <a:off x="908050" y="1616075"/>
            <a:ext cx="12268200" cy="8458200"/>
          </a:xfrm>
          <a:prstGeom prst="rect">
            <a:avLst/>
          </a:prstGeom>
        </p:spPr>
        <p:txBody>
          <a:bodyPr lIns="0" tIns="0" rIns="0" bIns="0" numCol="1">
            <a:noAutofit/>
          </a:bodyPr>
          <a:lstStyle>
            <a:lvl1pPr marL="0">
              <a:defRPr sz="2300" b="1" i="0">
                <a:solidFill>
                  <a:srgbClr val="76696A"/>
                </a:solidFill>
                <a:latin typeface="+mn-lt"/>
                <a:ea typeface="+mn-ea"/>
                <a:cs typeface="Century Gothic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kern="0" dirty="0">
                <a:solidFill>
                  <a:srgbClr val="F8BB1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Packing</a:t>
            </a:r>
          </a:p>
          <a:p>
            <a:endParaRPr lang="en-GB" sz="2400" kern="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 err="1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Sukpak</a:t>
            </a: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 undertakes the packaging of unrefined special sugars for export markets such as </a:t>
            </a:r>
            <a:b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</a:b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UK, USA and Hong Kong. 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Certified for food safety by the British Retail Consortium (BRC)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Also obtained BRC recognition for its packaging converting unit. 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Company caters to all types of special sugars and offers various products and pack option</a:t>
            </a:r>
          </a:p>
          <a:p>
            <a:pPr marL="180000" lvl="1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defRPr/>
            </a:pPr>
            <a:endParaRPr lang="en-GB" sz="2000" kern="0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pPr marL="180000" lvl="1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defRPr/>
            </a:pPr>
            <a:endParaRPr lang="en-GB" sz="2000" kern="0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endParaRPr lang="en-GB" sz="2000" kern="0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r>
              <a:rPr lang="en-GB" sz="2400" kern="0" dirty="0">
                <a:solidFill>
                  <a:srgbClr val="F8BB1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Shipping Services through subsidiary Rogers Shipping </a:t>
            </a:r>
          </a:p>
          <a:p>
            <a:endParaRPr lang="en-GB" sz="2400" kern="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Company based in Singapore and a subsidiary in Mauritius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Ship operation in association with Grindrod (South Africa)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Ship Chartering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Bulk Shipping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Ship agency services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Surveys and claims handling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F8BB1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Maritime Security crew transfers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C1E24A-6087-8D96-A792-26FBA58041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7ABB91A2-95B5-5627-89EC-10F794DB9140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11</a:t>
            </a:fld>
            <a:endParaRPr lang="en-GB" spc="-5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9011A3-5A4A-0C7E-A22C-FD9D30249F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58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BA5CCFCB-A6F1-4C81-948D-9AC8A8E0EE81}"/>
              </a:ext>
            </a:extLst>
          </p:cNvPr>
          <p:cNvSpPr txBox="1">
            <a:spLocks/>
          </p:cNvSpPr>
          <p:nvPr/>
        </p:nvSpPr>
        <p:spPr>
          <a:xfrm>
            <a:off x="6098540" y="4977566"/>
            <a:ext cx="7907020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rgbClr val="DD322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ctr"/>
            <a:r>
              <a:rPr lang="en-GB" sz="8800" kern="0" dirty="0">
                <a:solidFill>
                  <a:schemeClr val="bg1"/>
                </a:solidFill>
                <a:latin typeface="Montserrat" pitchFamily="2" charset="0"/>
              </a:rPr>
              <a:t>Thank you</a:t>
            </a:r>
            <a:endParaRPr lang="en-MU" sz="8800" kern="0" dirty="0">
              <a:solidFill>
                <a:schemeClr val="bg1"/>
              </a:solidFill>
              <a:latin typeface="Montserrat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8F198B-BA3D-41CE-A3AE-D854DE7CA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344" y="10644350"/>
            <a:ext cx="4755411" cy="42353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1570E66-C11A-4F21-B4E7-B93524EB1F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0" y="10288403"/>
            <a:ext cx="2170450" cy="71156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BFF1A83-A2B8-6BFF-94F8-9C41E8A1BC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18119" y="9806428"/>
            <a:ext cx="2450102" cy="17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82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4C90F37-A247-4DB1-AA46-53D5DECAE9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74083" y="-33178"/>
            <a:ext cx="8939943" cy="113415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D0CFA7-E4D8-59C2-D525-9FA05871903A}"/>
              </a:ext>
            </a:extLst>
          </p:cNvPr>
          <p:cNvSpPr/>
          <p:nvPr/>
        </p:nvSpPr>
        <p:spPr>
          <a:xfrm>
            <a:off x="11125613" y="0"/>
            <a:ext cx="8978487" cy="11309350"/>
          </a:xfrm>
          <a:prstGeom prst="rect">
            <a:avLst/>
          </a:prstGeom>
          <a:solidFill>
            <a:srgbClr val="003066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EC9E65-6AF3-A581-CF13-EFE6B259F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838" y="261157"/>
            <a:ext cx="19275306" cy="584775"/>
          </a:xfrm>
        </p:spPr>
        <p:txBody>
          <a:bodyPr/>
          <a:lstStyle/>
          <a:p>
            <a:r>
              <a:rPr lang="en-GB" dirty="0"/>
              <a:t>About ENL</a:t>
            </a:r>
            <a:endParaRPr lang="en-M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4E696-8F54-2638-ABFF-C5E850664FF3}"/>
              </a:ext>
            </a:extLst>
          </p:cNvPr>
          <p:cNvSpPr txBox="1"/>
          <p:nvPr/>
        </p:nvSpPr>
        <p:spPr>
          <a:xfrm>
            <a:off x="462621" y="1342977"/>
            <a:ext cx="960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2438338" hangingPunct="0"/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ENL is a leading business group in Mauritius, engaged in Land &amp; Investment, Finance &amp; Technology, Hospitality, </a:t>
            </a:r>
            <a:r>
              <a:rPr lang="en-GB" sz="2000" b="1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Logistics</a:t>
            </a:r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, Agribusiness, Commerce &amp; Manufacturing and Real Estate.</a:t>
            </a:r>
          </a:p>
          <a:p>
            <a:pPr algn="just" defTabSz="2438338" hangingPunct="0"/>
            <a:endParaRPr lang="en-GB" sz="2000" dirty="0">
              <a:solidFill>
                <a:srgbClr val="766A6A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Helvetica Neue"/>
            </a:endParaRPr>
          </a:p>
          <a:p>
            <a:pPr algn="just" defTabSz="2438338" hangingPunct="0"/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</a:rPr>
              <a:t>The logistics and supply chain solutions are delivered primarily through </a:t>
            </a:r>
            <a:r>
              <a:rPr lang="en-GB" sz="2000" b="1" dirty="0">
                <a:solidFill>
                  <a:srgbClr val="766A6A"/>
                </a:solidFill>
                <a:latin typeface="Helvetica Neue" panose="02000503000000020004" pitchFamily="2" charset="0"/>
              </a:rPr>
              <a:t>Velogic</a:t>
            </a:r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</a:rPr>
              <a:t>, the subsidiary of Rogers.</a:t>
            </a:r>
            <a:endParaRPr lang="en-MU" sz="2000" dirty="0">
              <a:solidFill>
                <a:srgbClr val="766A6A"/>
              </a:solidFill>
              <a:latin typeface="Helvetica Neue" panose="02000503000000020004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B848B44-9585-886E-6FF1-822A8B0520D3}"/>
              </a:ext>
            </a:extLst>
          </p:cNvPr>
          <p:cNvGrpSpPr/>
          <p:nvPr/>
        </p:nvGrpSpPr>
        <p:grpSpPr>
          <a:xfrm>
            <a:off x="5344093" y="4685348"/>
            <a:ext cx="4801123" cy="1433150"/>
            <a:chOff x="829202" y="6487314"/>
            <a:chExt cx="4801123" cy="1433150"/>
          </a:xfrm>
        </p:grpSpPr>
        <p:sp>
          <p:nvSpPr>
            <p:cNvPr id="8" name="Rs (1,859) m">
              <a:extLst>
                <a:ext uri="{FF2B5EF4-FFF2-40B4-BE49-F238E27FC236}">
                  <a16:creationId xmlns:a16="http://schemas.microsoft.com/office/drawing/2014/main" id="{D49150D2-C765-4AAC-7827-CA02543561EE}"/>
                </a:ext>
              </a:extLst>
            </p:cNvPr>
            <p:cNvSpPr txBox="1"/>
            <p:nvPr/>
          </p:nvSpPr>
          <p:spPr>
            <a:xfrm>
              <a:off x="829202" y="7079208"/>
              <a:ext cx="204863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+ 120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9" name="PAT">
              <a:extLst>
                <a:ext uri="{FF2B5EF4-FFF2-40B4-BE49-F238E27FC236}">
                  <a16:creationId xmlns:a16="http://schemas.microsoft.com/office/drawing/2014/main" id="{969769B6-DAED-4CF3-4EE4-37FEE06D0C49}"/>
                </a:ext>
              </a:extLst>
            </p:cNvPr>
            <p:cNvSpPr txBox="1"/>
            <p:nvPr/>
          </p:nvSpPr>
          <p:spPr>
            <a:xfrm>
              <a:off x="829202" y="6487314"/>
              <a:ext cx="4801123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International &amp; Home-grown brands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8F5F61-71E2-0D31-8C9F-87513112B8C7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5A5996-3235-8FA4-DA34-A4092F41A7CE}"/>
              </a:ext>
            </a:extLst>
          </p:cNvPr>
          <p:cNvGrpSpPr/>
          <p:nvPr/>
        </p:nvGrpSpPr>
        <p:grpSpPr>
          <a:xfrm>
            <a:off x="579638" y="8550685"/>
            <a:ext cx="3598618" cy="1433150"/>
            <a:chOff x="5525295" y="6135377"/>
            <a:chExt cx="3598618" cy="1433150"/>
          </a:xfrm>
        </p:grpSpPr>
        <p:sp>
          <p:nvSpPr>
            <p:cNvPr id="12" name="Rs (1,859) m">
              <a:extLst>
                <a:ext uri="{FF2B5EF4-FFF2-40B4-BE49-F238E27FC236}">
                  <a16:creationId xmlns:a16="http://schemas.microsoft.com/office/drawing/2014/main" id="{1EA80498-69ED-89E6-4914-9660289C1D10}"/>
                </a:ext>
              </a:extLst>
            </p:cNvPr>
            <p:cNvSpPr txBox="1"/>
            <p:nvPr/>
          </p:nvSpPr>
          <p:spPr>
            <a:xfrm>
              <a:off x="5534789" y="6727271"/>
              <a:ext cx="2455800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21,500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" name="PAT">
              <a:extLst>
                <a:ext uri="{FF2B5EF4-FFF2-40B4-BE49-F238E27FC236}">
                  <a16:creationId xmlns:a16="http://schemas.microsoft.com/office/drawing/2014/main" id="{96879869-EA1F-6CA9-1663-45E1EF86B332}"/>
                </a:ext>
              </a:extLst>
            </p:cNvPr>
            <p:cNvSpPr txBox="1"/>
            <p:nvPr/>
          </p:nvSpPr>
          <p:spPr>
            <a:xfrm>
              <a:off x="5534789" y="6135377"/>
              <a:ext cx="3589124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Land Ownership (Arpents)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96BFDB2-CB57-BF27-CF98-9D7B50CE520E}"/>
                </a:ext>
              </a:extLst>
            </p:cNvPr>
            <p:cNvCxnSpPr>
              <a:cxnSpLocks/>
            </p:cNvCxnSpPr>
            <p:nvPr/>
          </p:nvCxnSpPr>
          <p:spPr>
            <a:xfrm>
              <a:off x="5525295" y="6580986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CEFC57-85D9-673D-7127-24EF667BC3B3}"/>
              </a:ext>
            </a:extLst>
          </p:cNvPr>
          <p:cNvGrpSpPr/>
          <p:nvPr/>
        </p:nvGrpSpPr>
        <p:grpSpPr>
          <a:xfrm>
            <a:off x="527488" y="4685348"/>
            <a:ext cx="3636198" cy="1433150"/>
            <a:chOff x="5534789" y="8068160"/>
            <a:chExt cx="3636198" cy="1433150"/>
          </a:xfrm>
        </p:grpSpPr>
        <p:sp>
          <p:nvSpPr>
            <p:cNvPr id="16" name="Rs (1,859) m">
              <a:extLst>
                <a:ext uri="{FF2B5EF4-FFF2-40B4-BE49-F238E27FC236}">
                  <a16:creationId xmlns:a16="http://schemas.microsoft.com/office/drawing/2014/main" id="{9CDEB78F-1C84-504F-9A9E-67D0DE5C4049}"/>
                </a:ext>
              </a:extLst>
            </p:cNvPr>
            <p:cNvSpPr txBox="1"/>
            <p:nvPr/>
          </p:nvSpPr>
          <p:spPr>
            <a:xfrm>
              <a:off x="5534789" y="8660054"/>
              <a:ext cx="530594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7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7" name="PAT">
              <a:extLst>
                <a:ext uri="{FF2B5EF4-FFF2-40B4-BE49-F238E27FC236}">
                  <a16:creationId xmlns:a16="http://schemas.microsoft.com/office/drawing/2014/main" id="{35581948-CD00-61D5-57F4-B43F5E3521B1}"/>
                </a:ext>
              </a:extLst>
            </p:cNvPr>
            <p:cNvSpPr txBox="1"/>
            <p:nvPr/>
          </p:nvSpPr>
          <p:spPr>
            <a:xfrm>
              <a:off x="5534789" y="8068160"/>
              <a:ext cx="2694648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Business Segments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75F29C0-3467-8BA9-940F-874BAAD2DA8C}"/>
                </a:ext>
              </a:extLst>
            </p:cNvPr>
            <p:cNvCxnSpPr>
              <a:cxnSpLocks/>
            </p:cNvCxnSpPr>
            <p:nvPr/>
          </p:nvCxnSpPr>
          <p:spPr>
            <a:xfrm>
              <a:off x="5586939" y="8524086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C27554D-B83B-4380-7AE1-98E00DF299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47" name="Holder 6">
            <a:extLst>
              <a:ext uri="{FF2B5EF4-FFF2-40B4-BE49-F238E27FC236}">
                <a16:creationId xmlns:a16="http://schemas.microsoft.com/office/drawing/2014/main" id="{A67FCBE8-679C-6C48-FF04-473D3DC8C76D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2</a:t>
            </a:fld>
            <a:endParaRPr lang="en-GB" spc="-5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5DB3079-A98F-435A-AD14-7C51775CE3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1DF73324-9D1C-4477-8C17-B9C3ACC4FB82}"/>
              </a:ext>
            </a:extLst>
          </p:cNvPr>
          <p:cNvGrpSpPr/>
          <p:nvPr/>
        </p:nvGrpSpPr>
        <p:grpSpPr>
          <a:xfrm>
            <a:off x="533838" y="6618016"/>
            <a:ext cx="3584048" cy="1433150"/>
            <a:chOff x="5525295" y="6135377"/>
            <a:chExt cx="3584048" cy="1433150"/>
          </a:xfrm>
        </p:grpSpPr>
        <p:sp>
          <p:nvSpPr>
            <p:cNvPr id="38" name="Rs (1,859) m">
              <a:extLst>
                <a:ext uri="{FF2B5EF4-FFF2-40B4-BE49-F238E27FC236}">
                  <a16:creationId xmlns:a16="http://schemas.microsoft.com/office/drawing/2014/main" id="{93B47CDC-62A3-4662-B224-93CF936E2803}"/>
                </a:ext>
              </a:extLst>
            </p:cNvPr>
            <p:cNvSpPr txBox="1"/>
            <p:nvPr/>
          </p:nvSpPr>
          <p:spPr>
            <a:xfrm>
              <a:off x="5534789" y="6727271"/>
              <a:ext cx="1835439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+200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39" name="PAT">
              <a:extLst>
                <a:ext uri="{FF2B5EF4-FFF2-40B4-BE49-F238E27FC236}">
                  <a16:creationId xmlns:a16="http://schemas.microsoft.com/office/drawing/2014/main" id="{981271FB-9CEB-49F1-989A-0A853CCBB7A7}"/>
                </a:ext>
              </a:extLst>
            </p:cNvPr>
            <p:cNvSpPr txBox="1"/>
            <p:nvPr/>
          </p:nvSpPr>
          <p:spPr>
            <a:xfrm>
              <a:off x="5534789" y="6135377"/>
              <a:ext cx="2864630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Track Record (Years)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0556ACC-561E-49D8-ACF8-975EAFF22922}"/>
                </a:ext>
              </a:extLst>
            </p:cNvPr>
            <p:cNvCxnSpPr>
              <a:cxnSpLocks/>
            </p:cNvCxnSpPr>
            <p:nvPr/>
          </p:nvCxnSpPr>
          <p:spPr>
            <a:xfrm>
              <a:off x="5525295" y="6580986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ACD7F8B-7ED5-4258-B14F-B6F7D2973996}"/>
              </a:ext>
            </a:extLst>
          </p:cNvPr>
          <p:cNvGrpSpPr/>
          <p:nvPr/>
        </p:nvGrpSpPr>
        <p:grpSpPr>
          <a:xfrm>
            <a:off x="5263221" y="8553860"/>
            <a:ext cx="3584048" cy="1433150"/>
            <a:chOff x="829202" y="6487314"/>
            <a:chExt cx="3584048" cy="1433150"/>
          </a:xfrm>
        </p:grpSpPr>
        <p:sp>
          <p:nvSpPr>
            <p:cNvPr id="42" name="Rs (1,859) m">
              <a:extLst>
                <a:ext uri="{FF2B5EF4-FFF2-40B4-BE49-F238E27FC236}">
                  <a16:creationId xmlns:a16="http://schemas.microsoft.com/office/drawing/2014/main" id="{92F9FF43-B70B-494C-AF2B-B23F8F2239B7}"/>
                </a:ext>
              </a:extLst>
            </p:cNvPr>
            <p:cNvSpPr txBox="1"/>
            <p:nvPr/>
          </p:nvSpPr>
          <p:spPr>
            <a:xfrm>
              <a:off x="829202" y="7079208"/>
              <a:ext cx="2476640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+ 4000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43" name="PAT">
              <a:extLst>
                <a:ext uri="{FF2B5EF4-FFF2-40B4-BE49-F238E27FC236}">
                  <a16:creationId xmlns:a16="http://schemas.microsoft.com/office/drawing/2014/main" id="{3D5B5D0A-E99C-4DC0-B4F9-9D9F4BCD5624}"/>
                </a:ext>
              </a:extLst>
            </p:cNvPr>
            <p:cNvSpPr txBox="1"/>
            <p:nvPr/>
          </p:nvSpPr>
          <p:spPr>
            <a:xfrm>
              <a:off x="829202" y="6487314"/>
              <a:ext cx="1848776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Shareholders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2EF94E2-C822-4548-9BA7-6D60BBCF273D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D4AE370-76E0-4C98-AD57-A39C01E1E5A1}"/>
              </a:ext>
            </a:extLst>
          </p:cNvPr>
          <p:cNvGrpSpPr/>
          <p:nvPr/>
        </p:nvGrpSpPr>
        <p:grpSpPr>
          <a:xfrm>
            <a:off x="5263221" y="6618016"/>
            <a:ext cx="3584048" cy="1433150"/>
            <a:chOff x="829202" y="6487314"/>
            <a:chExt cx="3584048" cy="1433150"/>
          </a:xfrm>
        </p:grpSpPr>
        <p:sp>
          <p:nvSpPr>
            <p:cNvPr id="46" name="Rs (1,859) m">
              <a:extLst>
                <a:ext uri="{FF2B5EF4-FFF2-40B4-BE49-F238E27FC236}">
                  <a16:creationId xmlns:a16="http://schemas.microsoft.com/office/drawing/2014/main" id="{1F8DBE28-0CB4-431B-9BB5-8A7C7C374555}"/>
                </a:ext>
              </a:extLst>
            </p:cNvPr>
            <p:cNvSpPr txBox="1"/>
            <p:nvPr/>
          </p:nvSpPr>
          <p:spPr>
            <a:xfrm>
              <a:off x="829202" y="7079208"/>
              <a:ext cx="2476640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+ 7000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48" name="PAT">
              <a:extLst>
                <a:ext uri="{FF2B5EF4-FFF2-40B4-BE49-F238E27FC236}">
                  <a16:creationId xmlns:a16="http://schemas.microsoft.com/office/drawing/2014/main" id="{0CA5A7C2-E6FA-4002-A9A6-ABCDABF8A11B}"/>
                </a:ext>
              </a:extLst>
            </p:cNvPr>
            <p:cNvSpPr txBox="1"/>
            <p:nvPr/>
          </p:nvSpPr>
          <p:spPr>
            <a:xfrm>
              <a:off x="829202" y="6487314"/>
              <a:ext cx="1871282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Collaborators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6DB1664-2744-4765-BDE2-A17547FC3A54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0" name="Title 2">
            <a:extLst>
              <a:ext uri="{FF2B5EF4-FFF2-40B4-BE49-F238E27FC236}">
                <a16:creationId xmlns:a16="http://schemas.microsoft.com/office/drawing/2014/main" id="{491C9570-D07A-4CC4-881A-ACBC9A85A220}"/>
              </a:ext>
            </a:extLst>
          </p:cNvPr>
          <p:cNvSpPr txBox="1">
            <a:spLocks/>
          </p:cNvSpPr>
          <p:nvPr/>
        </p:nvSpPr>
        <p:spPr>
          <a:xfrm>
            <a:off x="484846" y="3968734"/>
            <a:ext cx="9948204" cy="584775"/>
          </a:xfrm>
          <a:prstGeom prst="rect">
            <a:avLst/>
          </a:prstGeom>
        </p:spPr>
        <p:txBody>
          <a:bodyPr/>
          <a:lstStyle>
            <a:lvl1pPr>
              <a:defRPr sz="3800" b="1">
                <a:solidFill>
                  <a:srgbClr val="DD322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kern="0" dirty="0"/>
              <a:t>ENL in Figures</a:t>
            </a:r>
            <a:endParaRPr lang="en-MU" sz="3200" kern="0" dirty="0"/>
          </a:p>
        </p:txBody>
      </p:sp>
    </p:spTree>
    <p:extLst>
      <p:ext uri="{BB962C8B-B14F-4D97-AF65-F5344CB8AC3E}">
        <p14:creationId xmlns:p14="http://schemas.microsoft.com/office/powerpoint/2010/main" val="1268951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EC9E65-6AF3-A581-CF13-EFE6B259F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838" y="261157"/>
            <a:ext cx="19275306" cy="584775"/>
          </a:xfrm>
        </p:spPr>
        <p:txBody>
          <a:bodyPr/>
          <a:lstStyle/>
          <a:p>
            <a:r>
              <a:rPr lang="en-MU" dirty="0"/>
              <a:t>About Rogers Group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B5E97B-77E4-79F1-539C-8E8EADDE21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4" r="34496"/>
          <a:stretch/>
        </p:blipFill>
        <p:spPr>
          <a:xfrm>
            <a:off x="11043309" y="0"/>
            <a:ext cx="9060792" cy="113093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D0CFA7-E4D8-59C2-D525-9FA05871903A}"/>
              </a:ext>
            </a:extLst>
          </p:cNvPr>
          <p:cNvSpPr/>
          <p:nvPr/>
        </p:nvSpPr>
        <p:spPr>
          <a:xfrm>
            <a:off x="11043309" y="0"/>
            <a:ext cx="9060791" cy="11309350"/>
          </a:xfrm>
          <a:prstGeom prst="rect">
            <a:avLst/>
          </a:prstGeom>
          <a:solidFill>
            <a:srgbClr val="003066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4E696-8F54-2638-ABFF-C5E850664FF3}"/>
              </a:ext>
            </a:extLst>
          </p:cNvPr>
          <p:cNvSpPr txBox="1"/>
          <p:nvPr/>
        </p:nvSpPr>
        <p:spPr>
          <a:xfrm>
            <a:off x="462621" y="1342977"/>
            <a:ext cx="9601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Rogers is listed on the official stock market and SEM Sustainability Index (SEMSI). </a:t>
            </a:r>
          </a:p>
          <a:p>
            <a:pPr marL="0" marR="0" indent="0" algn="just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/>
            </a:r>
            <a:b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</a:br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With 125 years of history, </a:t>
            </a:r>
            <a:r>
              <a:rPr lang="en-GB" sz="2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t</a:t>
            </a: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he expertise and activities of the Group cover </a:t>
            </a:r>
            <a:b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</a:b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five segments, namely Finance &amp; Technology, Hospitality &amp; Travel, Logistics, </a:t>
            </a:r>
            <a:b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</a:b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Malls, and Real Estate &amp; Agribusiness.</a:t>
            </a:r>
          </a:p>
          <a:p>
            <a:pPr marL="0" marR="0" indent="0" algn="just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u="none" strike="noStrike" cap="none" spc="0" normalizeH="0" baseline="0" dirty="0">
              <a:ln>
                <a:noFill/>
              </a:ln>
              <a:solidFill>
                <a:srgbClr val="766A6A"/>
              </a:solidFill>
              <a:effectLst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Helvetica Neue"/>
            </a:endParaRPr>
          </a:p>
          <a:p>
            <a:pPr marL="0" marR="0" indent="0" algn="just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Driven by an entrepreneurial and pioneering mindset, the Rogers Group </a:t>
            </a:r>
            <a:b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</a:br>
            <a:r>
              <a:rPr kumimoji="0" lang="en-GB" sz="2000" u="none" strike="noStrike" cap="none" spc="0" normalizeH="0" baseline="0" dirty="0">
                <a:ln>
                  <a:noFill/>
                </a:ln>
                <a:solidFill>
                  <a:srgbClr val="766A6A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/>
              </a:rPr>
              <a:t>has actively participated, since its creation in 1899, in the economic development of Mauritius.</a:t>
            </a:r>
          </a:p>
          <a:p>
            <a:pPr algn="just"/>
            <a:endParaRPr lang="en-MU" sz="2000" dirty="0">
              <a:solidFill>
                <a:srgbClr val="231F20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B848B44-9585-886E-6FF1-822A8B0520D3}"/>
              </a:ext>
            </a:extLst>
          </p:cNvPr>
          <p:cNvGrpSpPr/>
          <p:nvPr/>
        </p:nvGrpSpPr>
        <p:grpSpPr>
          <a:xfrm>
            <a:off x="791219" y="4950603"/>
            <a:ext cx="3584048" cy="1433150"/>
            <a:chOff x="829202" y="6487314"/>
            <a:chExt cx="3584048" cy="1433150"/>
          </a:xfrm>
        </p:grpSpPr>
        <p:sp>
          <p:nvSpPr>
            <p:cNvPr id="8" name="Rs (1,859) m">
              <a:extLst>
                <a:ext uri="{FF2B5EF4-FFF2-40B4-BE49-F238E27FC236}">
                  <a16:creationId xmlns:a16="http://schemas.microsoft.com/office/drawing/2014/main" id="{D49150D2-C765-4AAC-7827-CA02543561EE}"/>
                </a:ext>
              </a:extLst>
            </p:cNvPr>
            <p:cNvSpPr txBox="1"/>
            <p:nvPr/>
          </p:nvSpPr>
          <p:spPr>
            <a:xfrm>
              <a:off x="829202" y="7079208"/>
              <a:ext cx="2689839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+ 4,800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9" name="PAT">
              <a:extLst>
                <a:ext uri="{FF2B5EF4-FFF2-40B4-BE49-F238E27FC236}">
                  <a16:creationId xmlns:a16="http://schemas.microsoft.com/office/drawing/2014/main" id="{969769B6-DAED-4CF3-4EE4-37FEE06D0C49}"/>
                </a:ext>
              </a:extLst>
            </p:cNvPr>
            <p:cNvSpPr txBox="1"/>
            <p:nvPr/>
          </p:nvSpPr>
          <p:spPr>
            <a:xfrm>
              <a:off x="829202" y="6487314"/>
              <a:ext cx="1558119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Employees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8F5F61-71E2-0D31-8C9F-87513112B8C7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5A5996-3235-8FA4-DA34-A4092F41A7CE}"/>
              </a:ext>
            </a:extLst>
          </p:cNvPr>
          <p:cNvGrpSpPr/>
          <p:nvPr/>
        </p:nvGrpSpPr>
        <p:grpSpPr>
          <a:xfrm>
            <a:off x="755650" y="6818121"/>
            <a:ext cx="3584048" cy="1433150"/>
            <a:chOff x="5525295" y="6135377"/>
            <a:chExt cx="3584048" cy="1433150"/>
          </a:xfrm>
        </p:grpSpPr>
        <p:sp>
          <p:nvSpPr>
            <p:cNvPr id="12" name="Rs (1,859) m">
              <a:extLst>
                <a:ext uri="{FF2B5EF4-FFF2-40B4-BE49-F238E27FC236}">
                  <a16:creationId xmlns:a16="http://schemas.microsoft.com/office/drawing/2014/main" id="{1EA80498-69ED-89E6-4914-9660289C1D10}"/>
                </a:ext>
              </a:extLst>
            </p:cNvPr>
            <p:cNvSpPr txBox="1"/>
            <p:nvPr/>
          </p:nvSpPr>
          <p:spPr>
            <a:xfrm>
              <a:off x="5534789" y="6727271"/>
              <a:ext cx="138659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152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3" name="PAT">
              <a:extLst>
                <a:ext uri="{FF2B5EF4-FFF2-40B4-BE49-F238E27FC236}">
                  <a16:creationId xmlns:a16="http://schemas.microsoft.com/office/drawing/2014/main" id="{96879869-EA1F-6CA9-1663-45E1EF86B332}"/>
                </a:ext>
              </a:extLst>
            </p:cNvPr>
            <p:cNvSpPr txBox="1"/>
            <p:nvPr/>
          </p:nvSpPr>
          <p:spPr>
            <a:xfrm>
              <a:off x="5534789" y="6135377"/>
              <a:ext cx="1660006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Workplaces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96BFDB2-CB57-BF27-CF98-9D7B50CE520E}"/>
                </a:ext>
              </a:extLst>
            </p:cNvPr>
            <p:cNvCxnSpPr>
              <a:cxnSpLocks/>
            </p:cNvCxnSpPr>
            <p:nvPr/>
          </p:nvCxnSpPr>
          <p:spPr>
            <a:xfrm>
              <a:off x="5525295" y="6580986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CEFC57-85D9-673D-7127-24EF667BC3B3}"/>
              </a:ext>
            </a:extLst>
          </p:cNvPr>
          <p:cNvGrpSpPr/>
          <p:nvPr/>
        </p:nvGrpSpPr>
        <p:grpSpPr>
          <a:xfrm>
            <a:off x="729575" y="8685638"/>
            <a:ext cx="3636198" cy="1433150"/>
            <a:chOff x="5534789" y="8068160"/>
            <a:chExt cx="3636198" cy="1433150"/>
          </a:xfrm>
        </p:grpSpPr>
        <p:sp>
          <p:nvSpPr>
            <p:cNvPr id="16" name="Rs (1,859) m">
              <a:extLst>
                <a:ext uri="{FF2B5EF4-FFF2-40B4-BE49-F238E27FC236}">
                  <a16:creationId xmlns:a16="http://schemas.microsoft.com/office/drawing/2014/main" id="{9CDEB78F-1C84-504F-9A9E-67D0DE5C4049}"/>
                </a:ext>
              </a:extLst>
            </p:cNvPr>
            <p:cNvSpPr txBox="1"/>
            <p:nvPr/>
          </p:nvSpPr>
          <p:spPr>
            <a:xfrm>
              <a:off x="5534789" y="8660054"/>
              <a:ext cx="958596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12</a:t>
              </a:r>
              <a:endParaRPr sz="6000" dirty="0">
                <a:solidFill>
                  <a:srgbClr val="766A6A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  <p:sp>
          <p:nvSpPr>
            <p:cNvPr id="17" name="PAT">
              <a:extLst>
                <a:ext uri="{FF2B5EF4-FFF2-40B4-BE49-F238E27FC236}">
                  <a16:creationId xmlns:a16="http://schemas.microsoft.com/office/drawing/2014/main" id="{35581948-CD00-61D5-57F4-B43F5E3521B1}"/>
                </a:ext>
              </a:extLst>
            </p:cNvPr>
            <p:cNvSpPr txBox="1"/>
            <p:nvPr/>
          </p:nvSpPr>
          <p:spPr>
            <a:xfrm>
              <a:off x="5534789" y="8068160"/>
              <a:ext cx="1374864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Territories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75F29C0-3467-8BA9-940F-874BAAD2DA8C}"/>
                </a:ext>
              </a:extLst>
            </p:cNvPr>
            <p:cNvCxnSpPr>
              <a:cxnSpLocks/>
            </p:cNvCxnSpPr>
            <p:nvPr/>
          </p:nvCxnSpPr>
          <p:spPr>
            <a:xfrm>
              <a:off x="5586939" y="8524086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D11F507-BFA2-B32C-791E-665061EF4833}"/>
              </a:ext>
            </a:extLst>
          </p:cNvPr>
          <p:cNvGrpSpPr/>
          <p:nvPr/>
        </p:nvGrpSpPr>
        <p:grpSpPr>
          <a:xfrm>
            <a:off x="5335740" y="4942364"/>
            <a:ext cx="4076372" cy="5381585"/>
            <a:chOff x="6639564" y="4792361"/>
            <a:chExt cx="4076372" cy="5381585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6B83241-957C-6BA2-611F-A550B652B85A}"/>
                </a:ext>
              </a:extLst>
            </p:cNvPr>
            <p:cNvGrpSpPr/>
            <p:nvPr/>
          </p:nvGrpSpPr>
          <p:grpSpPr>
            <a:xfrm>
              <a:off x="6639564" y="4792361"/>
              <a:ext cx="4076372" cy="5381585"/>
              <a:chOff x="17066378" y="3919925"/>
              <a:chExt cx="6763070" cy="8928536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CCFB4D2E-1545-648D-9DA7-26394B292E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64" t="31606" r="8542" b="32806"/>
              <a:stretch/>
            </p:blipFill>
            <p:spPr>
              <a:xfrm>
                <a:off x="17397454" y="4813800"/>
                <a:ext cx="5504752" cy="1700755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00C631A5-22D5-BE62-DF60-E4CA253FC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013" t="38826" r="14261" b="33559"/>
              <a:stretch/>
            </p:blipFill>
            <p:spPr>
              <a:xfrm>
                <a:off x="17397454" y="6735846"/>
                <a:ext cx="4850933" cy="1319743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B1CDD4A5-7819-062F-5C46-BF6269AC5F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83" t="36390" b="35996"/>
              <a:stretch/>
            </p:blipFill>
            <p:spPr>
              <a:xfrm>
                <a:off x="17296398" y="8277410"/>
                <a:ext cx="5059901" cy="1319743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B7DC4E47-BEBB-3EC7-338C-847506DBC4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183" t="35531" b="36854"/>
              <a:stretch/>
            </p:blipFill>
            <p:spPr>
              <a:xfrm>
                <a:off x="17066378" y="9813963"/>
                <a:ext cx="5059901" cy="1319743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6C14E790-75DE-72A4-392E-679A38674E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112" b="35916"/>
              <a:stretch/>
            </p:blipFill>
            <p:spPr>
              <a:xfrm>
                <a:off x="17066378" y="11559423"/>
                <a:ext cx="6763070" cy="1289038"/>
              </a:xfrm>
              <a:prstGeom prst="rect">
                <a:avLst/>
              </a:prstGeom>
            </p:spPr>
          </p:pic>
          <p:sp>
            <p:nvSpPr>
              <p:cNvPr id="35" name="OUR MISSION">
                <a:extLst>
                  <a:ext uri="{FF2B5EF4-FFF2-40B4-BE49-F238E27FC236}">
                    <a16:creationId xmlns:a16="http://schemas.microsoft.com/office/drawing/2014/main" id="{54DE902A-914A-69A2-8690-F3200C83EC8F}"/>
                  </a:ext>
                </a:extLst>
              </p:cNvPr>
              <p:cNvSpPr txBox="1"/>
              <p:nvPr/>
            </p:nvSpPr>
            <p:spPr>
              <a:xfrm>
                <a:off x="17514206" y="3919925"/>
                <a:ext cx="4289817" cy="78296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>
                <a:lvl1pPr algn="l">
                  <a:lnSpc>
                    <a:spcPct val="80000"/>
                  </a:lnSpc>
                  <a:defRPr sz="3000">
                    <a:solidFill>
                      <a:srgbClr val="EB4446"/>
                    </a:solidFill>
                    <a:latin typeface="Proxima Nova Rg"/>
                    <a:ea typeface="Proxima Nova Rg"/>
                    <a:cs typeface="Proxima Nova Rg"/>
                    <a:sym typeface="Proxima Nova"/>
                  </a:defRPr>
                </a:lvl1pPr>
              </a:lstStyle>
              <a:p>
                <a:r>
                  <a:rPr lang="en-GB" b="1" dirty="0">
                    <a:solidFill>
                      <a:srgbClr val="766A6A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5 SEGMENTS</a:t>
                </a:r>
                <a:endParaRPr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</p:grp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40894B9-0748-2942-2455-4F425F8F3C85}"/>
                </a:ext>
              </a:extLst>
            </p:cNvPr>
            <p:cNvCxnSpPr>
              <a:cxnSpLocks/>
            </p:cNvCxnSpPr>
            <p:nvPr/>
          </p:nvCxnSpPr>
          <p:spPr>
            <a:xfrm>
              <a:off x="6909488" y="5248459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C27554D-B83B-4380-7AE1-98E00DF2996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47" name="Holder 6">
            <a:extLst>
              <a:ext uri="{FF2B5EF4-FFF2-40B4-BE49-F238E27FC236}">
                <a16:creationId xmlns:a16="http://schemas.microsoft.com/office/drawing/2014/main" id="{A67FCBE8-679C-6C48-FF04-473D3DC8C76D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3</a:t>
            </a:fld>
            <a:endParaRPr lang="en-GB" spc="-5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5DB3079-A98F-435A-AD14-7C51775CE3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918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4FA174-9C38-01E3-E853-723A24CA5476}"/>
              </a:ext>
            </a:extLst>
          </p:cNvPr>
          <p:cNvSpPr/>
          <p:nvPr/>
        </p:nvSpPr>
        <p:spPr>
          <a:xfrm>
            <a:off x="0" y="2014538"/>
            <a:ext cx="20104100" cy="9288462"/>
          </a:xfrm>
          <a:prstGeom prst="rect">
            <a:avLst/>
          </a:prstGeom>
          <a:solidFill>
            <a:srgbClr val="DD3221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M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701E756-58B7-45F2-877E-6D756C245E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8005" y="2014538"/>
            <a:ext cx="14988090" cy="9288462"/>
          </a:xfrm>
          <a:prstGeom prst="rect">
            <a:avLst/>
          </a:prstGeom>
        </p:spPr>
      </p:pic>
      <p:sp>
        <p:nvSpPr>
          <p:cNvPr id="981" name="Shape 98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marL="12700">
              <a:spcBef>
                <a:spcPts val="135"/>
              </a:spcBef>
            </a:pPr>
            <a:r>
              <a:rPr lang="en-US" sz="4000" spc="10" dirty="0" err="1">
                <a:latin typeface="Montserrat Bold"/>
              </a:rPr>
              <a:t>Velogic’s</a:t>
            </a:r>
            <a:r>
              <a:rPr lang="en-US" sz="4000" spc="10" dirty="0">
                <a:latin typeface="Montserrat Bold"/>
              </a:rPr>
              <a:t> </a:t>
            </a:r>
            <a:r>
              <a:rPr lang="en-US" sz="4000" spc="15" dirty="0">
                <a:latin typeface="Montserrat Bold"/>
              </a:rPr>
              <a:t>leadership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0" dirty="0">
                <a:latin typeface="Montserrat Bold"/>
              </a:rPr>
              <a:t>position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5" dirty="0">
                <a:latin typeface="Montserrat Bold"/>
              </a:rPr>
              <a:t>has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5" dirty="0">
                <a:latin typeface="Montserrat Bold"/>
              </a:rPr>
              <a:t>been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0" dirty="0">
                <a:latin typeface="Montserrat Bold"/>
              </a:rPr>
              <a:t>built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5" dirty="0">
                <a:latin typeface="Montserrat Bold"/>
              </a:rPr>
              <a:t>through </a:t>
            </a:r>
            <a:br>
              <a:rPr lang="en-US" sz="4000" spc="15" dirty="0">
                <a:latin typeface="Montserrat Bold"/>
              </a:rPr>
            </a:br>
            <a:r>
              <a:rPr lang="en-US" sz="4000" spc="20" dirty="0">
                <a:latin typeface="Montserrat Bold"/>
              </a:rPr>
              <a:t>new </a:t>
            </a:r>
            <a:r>
              <a:rPr lang="en-US" sz="4000" spc="15" dirty="0">
                <a:latin typeface="Montserrat Bold"/>
              </a:rPr>
              <a:t>developments,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5" dirty="0">
                <a:latin typeface="Montserrat Bold"/>
              </a:rPr>
              <a:t>successive</a:t>
            </a:r>
            <a:r>
              <a:rPr lang="en-US" sz="4000" spc="20" dirty="0">
                <a:latin typeface="Montserrat Bold"/>
              </a:rPr>
              <a:t> </a:t>
            </a:r>
            <a:r>
              <a:rPr lang="en-US" sz="4000" spc="10" dirty="0">
                <a:latin typeface="Montserrat Bold"/>
              </a:rPr>
              <a:t>acquisitions</a:t>
            </a:r>
            <a:r>
              <a:rPr lang="en-US" sz="4000" spc="20" dirty="0">
                <a:latin typeface="Montserrat Bold"/>
              </a:rPr>
              <a:t> and </a:t>
            </a:r>
            <a:r>
              <a:rPr lang="en-US" sz="4000" spc="10" dirty="0">
                <a:latin typeface="Montserrat Bold"/>
              </a:rPr>
              <a:t>consolidations</a:t>
            </a:r>
            <a:endParaRPr sz="4000" spc="-100" dirty="0">
              <a:latin typeface="Montserrat Bold"/>
            </a:endParaRPr>
          </a:p>
        </p:txBody>
      </p:sp>
      <p:sp>
        <p:nvSpPr>
          <p:cNvPr id="982" name="Shape 982"/>
          <p:cNvSpPr/>
          <p:nvPr/>
        </p:nvSpPr>
        <p:spPr>
          <a:xfrm>
            <a:off x="1157970" y="2044558"/>
            <a:ext cx="185995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49860" algn="r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Freight</a:t>
            </a:r>
            <a:r>
              <a:rPr sz="1400" spc="-59" dirty="0"/>
              <a:t> </a:t>
            </a:r>
            <a:r>
              <a:rPr sz="1400" spc="-10" dirty="0"/>
              <a:t>Forwarding </a:t>
            </a:r>
            <a:r>
              <a:rPr sz="1400" dirty="0"/>
              <a:t>activities</a:t>
            </a:r>
            <a:r>
              <a:rPr sz="1400" spc="-27" dirty="0"/>
              <a:t> </a:t>
            </a:r>
            <a:r>
              <a:rPr sz="1400" dirty="0"/>
              <a:t>launched</a:t>
            </a:r>
            <a:r>
              <a:rPr sz="1400" spc="-21" dirty="0"/>
              <a:t> </a:t>
            </a:r>
            <a:r>
              <a:rPr lang="en-GB" sz="1400" spc="-21" dirty="0"/>
              <a:t/>
            </a:r>
            <a:br>
              <a:rPr lang="en-GB" sz="1400" spc="-21" dirty="0"/>
            </a:br>
            <a:r>
              <a:rPr sz="1400" spc="-27" dirty="0"/>
              <a:t>in</a:t>
            </a:r>
            <a:r>
              <a:rPr lang="en-GB" sz="1400" spc="-27" dirty="0"/>
              <a:t> </a:t>
            </a:r>
            <a:r>
              <a:rPr sz="1400" dirty="0"/>
              <a:t>Mauritius</a:t>
            </a:r>
          </a:p>
        </p:txBody>
      </p:sp>
      <p:sp>
        <p:nvSpPr>
          <p:cNvPr id="983" name="Shape 983"/>
          <p:cNvSpPr/>
          <p:nvPr/>
        </p:nvSpPr>
        <p:spPr>
          <a:xfrm>
            <a:off x="414000" y="3758436"/>
            <a:ext cx="237187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55243" marR="5080" indent="-43177" algn="r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Opening</a:t>
            </a:r>
            <a:r>
              <a:rPr sz="1400" spc="-16" dirty="0"/>
              <a:t> </a:t>
            </a:r>
            <a:r>
              <a:rPr sz="1400" dirty="0"/>
              <a:t>of</a:t>
            </a:r>
            <a:r>
              <a:rPr sz="1400" spc="-10" dirty="0"/>
              <a:t> </a:t>
            </a:r>
            <a:r>
              <a:rPr sz="1400" dirty="0"/>
              <a:t>France</a:t>
            </a:r>
            <a:r>
              <a:rPr sz="1400" spc="-10" dirty="0"/>
              <a:t> </a:t>
            </a:r>
            <a:r>
              <a:rPr sz="1400" spc="-54" dirty="0"/>
              <a:t>&amp; </a:t>
            </a:r>
            <a:r>
              <a:rPr sz="1400" dirty="0"/>
              <a:t>Madagascar</a:t>
            </a:r>
            <a:r>
              <a:rPr sz="1400" spc="-65" dirty="0"/>
              <a:t> </a:t>
            </a:r>
            <a:r>
              <a:rPr sz="1400" spc="-10" dirty="0"/>
              <a:t>offices</a:t>
            </a:r>
          </a:p>
        </p:txBody>
      </p:sp>
      <p:sp>
        <p:nvSpPr>
          <p:cNvPr id="984" name="Shape 984"/>
          <p:cNvSpPr/>
          <p:nvPr/>
        </p:nvSpPr>
        <p:spPr>
          <a:xfrm>
            <a:off x="414000" y="5546953"/>
            <a:ext cx="268872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586740" algn="r">
              <a:spcBef>
                <a:spcPts val="100"/>
              </a:spcBef>
              <a:defRPr sz="1300" spc="-1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India office</a:t>
            </a:r>
            <a:r>
              <a:rPr lang="en-GB" sz="1400" spc="-27" dirty="0"/>
              <a:t> </a:t>
            </a:r>
            <a:r>
              <a:rPr sz="1400" dirty="0"/>
              <a:t>opened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808A6A-6CD5-452E-7E46-A1EF3AF618FC}"/>
              </a:ext>
            </a:extLst>
          </p:cNvPr>
          <p:cNvGrpSpPr/>
          <p:nvPr/>
        </p:nvGrpSpPr>
        <p:grpSpPr>
          <a:xfrm>
            <a:off x="920986" y="6979506"/>
            <a:ext cx="2729989" cy="550737"/>
            <a:chOff x="1632311" y="8045301"/>
            <a:chExt cx="2358586" cy="550737"/>
          </a:xfrm>
        </p:grpSpPr>
        <p:sp>
          <p:nvSpPr>
            <p:cNvPr id="985" name="Shape 985"/>
            <p:cNvSpPr/>
            <p:nvPr/>
          </p:nvSpPr>
          <p:spPr>
            <a:xfrm>
              <a:off x="1842056" y="8045301"/>
              <a:ext cx="2148841" cy="2154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indent="12700" algn="r">
                <a:spcBef>
                  <a:spcPts val="100"/>
                </a:spcBef>
                <a:defRPr sz="13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rPr sz="1400" dirty="0"/>
                <a:t>Launch</a:t>
              </a:r>
              <a:r>
                <a:rPr sz="1400" spc="-16" dirty="0"/>
                <a:t> </a:t>
              </a:r>
              <a:r>
                <a:rPr sz="1400" dirty="0"/>
                <a:t>of</a:t>
              </a:r>
              <a:r>
                <a:rPr sz="1400" spc="-16" dirty="0"/>
                <a:t> </a:t>
              </a:r>
              <a:r>
                <a:rPr sz="1400" spc="-10" dirty="0" err="1"/>
                <a:t>Velogic</a:t>
              </a:r>
              <a:r>
                <a:rPr sz="1400" spc="-10" dirty="0"/>
                <a:t> brand</a:t>
              </a:r>
            </a:p>
          </p:txBody>
        </p:sp>
        <p:sp>
          <p:nvSpPr>
            <p:cNvPr id="986" name="Shape 986"/>
            <p:cNvSpPr/>
            <p:nvPr/>
          </p:nvSpPr>
          <p:spPr>
            <a:xfrm>
              <a:off x="1632311" y="8380594"/>
              <a:ext cx="2322930" cy="2154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62864" marR="5080" indent="-50799" algn="r">
                <a:spcBef>
                  <a:spcPts val="100"/>
                </a:spcBef>
                <a:defRPr sz="13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rPr sz="1400" dirty="0"/>
                <a:t>Majority</a:t>
              </a:r>
              <a:r>
                <a:rPr sz="1400" spc="-59" dirty="0"/>
                <a:t> </a:t>
              </a:r>
              <a:r>
                <a:rPr sz="1400" dirty="0"/>
                <a:t>stake</a:t>
              </a:r>
              <a:r>
                <a:rPr sz="1400" spc="-54" dirty="0"/>
                <a:t> </a:t>
              </a:r>
              <a:r>
                <a:rPr sz="1400" spc="-27" dirty="0"/>
                <a:t>in</a:t>
              </a:r>
              <a:r>
                <a:rPr lang="en-GB" sz="1400" spc="-27" dirty="0"/>
                <a:t> </a:t>
              </a:r>
              <a:r>
                <a:rPr sz="1400" dirty="0"/>
                <a:t>Société</a:t>
              </a:r>
              <a:r>
                <a:rPr sz="1400" spc="-37" dirty="0"/>
                <a:t> </a:t>
              </a:r>
              <a:r>
                <a:rPr sz="1400" dirty="0"/>
                <a:t>du</a:t>
              </a:r>
              <a:r>
                <a:rPr sz="1400" spc="-21" dirty="0"/>
                <a:t> Port</a:t>
              </a:r>
            </a:p>
          </p:txBody>
        </p:sp>
      </p:grpSp>
      <p:sp>
        <p:nvSpPr>
          <p:cNvPr id="987" name="Shape 987"/>
          <p:cNvSpPr/>
          <p:nvPr/>
        </p:nvSpPr>
        <p:spPr>
          <a:xfrm>
            <a:off x="3115420" y="8351099"/>
            <a:ext cx="1481011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algn="r">
              <a:lnSpc>
                <a:spcPts val="1400"/>
              </a:lnSpc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Reunion </a:t>
            </a:r>
            <a:r>
              <a:rPr sz="1400" spc="-10" dirty="0"/>
              <a:t>office</a:t>
            </a:r>
          </a:p>
          <a:p>
            <a:pPr marR="5080" algn="r">
              <a:lnSpc>
                <a:spcPts val="1400"/>
              </a:lnSpc>
              <a:defRPr sz="1300" spc="-1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opened</a:t>
            </a:r>
          </a:p>
        </p:txBody>
      </p:sp>
      <p:sp>
        <p:nvSpPr>
          <p:cNvPr id="988" name="Shape 988"/>
          <p:cNvSpPr/>
          <p:nvPr/>
        </p:nvSpPr>
        <p:spPr>
          <a:xfrm>
            <a:off x="5241987" y="9496592"/>
            <a:ext cx="1422948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Acquisition</a:t>
            </a:r>
            <a:r>
              <a:rPr sz="1400" spc="-21" dirty="0"/>
              <a:t> </a:t>
            </a:r>
            <a:r>
              <a:rPr lang="en-GB" sz="1400" spc="-21" dirty="0"/>
              <a:t/>
            </a:r>
            <a:br>
              <a:rPr lang="en-GB" sz="1400" spc="-21" dirty="0"/>
            </a:br>
            <a:r>
              <a:rPr sz="1400" dirty="0"/>
              <a:t>of</a:t>
            </a:r>
            <a:r>
              <a:rPr sz="1400" spc="-5" dirty="0"/>
              <a:t> </a:t>
            </a:r>
            <a:r>
              <a:rPr sz="1400" spc="-27" dirty="0"/>
              <a:t>MTL</a:t>
            </a:r>
          </a:p>
        </p:txBody>
      </p:sp>
      <p:sp>
        <p:nvSpPr>
          <p:cNvPr id="989" name="Shape 989"/>
          <p:cNvSpPr/>
          <p:nvPr/>
        </p:nvSpPr>
        <p:spPr>
          <a:xfrm>
            <a:off x="12668267" y="10087715"/>
            <a:ext cx="3516053" cy="1005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Securing </a:t>
            </a:r>
            <a:r>
              <a:rPr sz="1400" spc="-27" dirty="0"/>
              <a:t>the </a:t>
            </a:r>
            <a:r>
              <a:rPr sz="1400" spc="-10" dirty="0"/>
              <a:t>representation</a:t>
            </a:r>
            <a:r>
              <a:rPr sz="1400" spc="16" dirty="0"/>
              <a:t> </a:t>
            </a:r>
            <a:r>
              <a:rPr sz="1400" dirty="0"/>
              <a:t>of</a:t>
            </a:r>
            <a:r>
              <a:rPr sz="1400" spc="21" dirty="0"/>
              <a:t> </a:t>
            </a:r>
            <a:r>
              <a:rPr sz="1400" spc="-10" dirty="0"/>
              <a:t>global </a:t>
            </a:r>
            <a:r>
              <a:rPr sz="1400" dirty="0"/>
              <a:t>courier</a:t>
            </a:r>
            <a:r>
              <a:rPr sz="1400" spc="-48" dirty="0"/>
              <a:t> </a:t>
            </a:r>
            <a:r>
              <a:rPr sz="1400" dirty="0"/>
              <a:t>services</a:t>
            </a:r>
            <a:r>
              <a:rPr sz="1400" spc="-32" dirty="0"/>
              <a:t> </a:t>
            </a:r>
            <a:r>
              <a:rPr sz="1400" spc="-10" dirty="0"/>
              <a:t>leader </a:t>
            </a:r>
            <a:r>
              <a:rPr sz="1400" dirty="0"/>
              <a:t>UPS</a:t>
            </a:r>
            <a:r>
              <a:rPr sz="1400" spc="-16" dirty="0"/>
              <a:t> </a:t>
            </a:r>
            <a:r>
              <a:rPr sz="1400" dirty="0"/>
              <a:t>in</a:t>
            </a:r>
            <a:r>
              <a:rPr sz="1400" spc="-5" dirty="0"/>
              <a:t> </a:t>
            </a:r>
            <a:r>
              <a:rPr sz="1400" dirty="0"/>
              <a:t>the</a:t>
            </a:r>
            <a:r>
              <a:rPr sz="1400" spc="-5" dirty="0"/>
              <a:t> </a:t>
            </a:r>
            <a:r>
              <a:rPr sz="1400" dirty="0"/>
              <a:t>Indian</a:t>
            </a:r>
            <a:r>
              <a:rPr sz="1400" spc="-5" dirty="0"/>
              <a:t> </a:t>
            </a:r>
            <a:r>
              <a:rPr sz="1400" spc="-10" dirty="0"/>
              <a:t>Ocean </a:t>
            </a:r>
            <a:r>
              <a:rPr sz="1400" dirty="0"/>
              <a:t>Region and </a:t>
            </a:r>
            <a:r>
              <a:rPr sz="1400" spc="-10" dirty="0"/>
              <a:t>acquiring</a:t>
            </a:r>
          </a:p>
          <a:p>
            <a:pPr marR="269875" indent="12700">
              <a:lnSpc>
                <a:spcPts val="1400"/>
              </a:lnSpc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a</a:t>
            </a:r>
            <a:r>
              <a:rPr sz="1400" spc="-27" dirty="0"/>
              <a:t> </a:t>
            </a:r>
            <a:r>
              <a:rPr sz="1400" dirty="0"/>
              <a:t>dedicated</a:t>
            </a:r>
            <a:r>
              <a:rPr sz="1400" spc="-27" dirty="0"/>
              <a:t> </a:t>
            </a:r>
            <a:r>
              <a:rPr sz="1400" dirty="0"/>
              <a:t>entity</a:t>
            </a:r>
            <a:r>
              <a:rPr sz="1400" spc="-27" dirty="0"/>
              <a:t> in </a:t>
            </a:r>
            <a:r>
              <a:rPr sz="1400" dirty="0"/>
              <a:t>Reunion</a:t>
            </a:r>
            <a:r>
              <a:rPr sz="1400" spc="-10" dirty="0"/>
              <a:t> </a:t>
            </a:r>
            <a:r>
              <a:rPr lang="en-GB" sz="1400" spc="-10" dirty="0"/>
              <a:t/>
            </a:r>
            <a:br>
              <a:rPr lang="en-GB" sz="1400" spc="-10" dirty="0"/>
            </a:br>
            <a:r>
              <a:rPr sz="1400" spc="-10" dirty="0"/>
              <a:t>(</a:t>
            </a:r>
            <a:r>
              <a:rPr sz="1400" spc="-10" dirty="0" err="1"/>
              <a:t>Velogic</a:t>
            </a:r>
            <a:r>
              <a:rPr sz="1400" spc="-10" dirty="0"/>
              <a:t> </a:t>
            </a:r>
            <a:r>
              <a:rPr sz="1400" dirty="0"/>
              <a:t>Express</a:t>
            </a:r>
            <a:r>
              <a:rPr sz="1400" spc="-70" dirty="0"/>
              <a:t> </a:t>
            </a:r>
            <a:r>
              <a:rPr sz="1400" spc="-10" dirty="0"/>
              <a:t>Reunion)</a:t>
            </a:r>
          </a:p>
        </p:txBody>
      </p:sp>
      <p:sp>
        <p:nvSpPr>
          <p:cNvPr id="990" name="Shape 990"/>
          <p:cNvSpPr/>
          <p:nvPr/>
        </p:nvSpPr>
        <p:spPr>
          <a:xfrm>
            <a:off x="14226687" y="9521991"/>
            <a:ext cx="3319408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Disposal</a:t>
            </a:r>
            <a:r>
              <a:rPr sz="1400" spc="-21" dirty="0"/>
              <a:t> </a:t>
            </a:r>
            <a:r>
              <a:rPr sz="1400" dirty="0"/>
              <a:t>of</a:t>
            </a:r>
            <a:r>
              <a:rPr sz="1400" spc="-16" dirty="0"/>
              <a:t> </a:t>
            </a:r>
            <a:r>
              <a:rPr sz="1400" spc="-10" dirty="0" err="1"/>
              <a:t>Velogic</a:t>
            </a:r>
            <a:r>
              <a:rPr sz="1400" spc="-10" dirty="0"/>
              <a:t> Mozambique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03FC97-8D1E-6C39-5E11-F4A1CCB6733F}"/>
              </a:ext>
            </a:extLst>
          </p:cNvPr>
          <p:cNvGrpSpPr/>
          <p:nvPr/>
        </p:nvGrpSpPr>
        <p:grpSpPr>
          <a:xfrm>
            <a:off x="16376650" y="6725365"/>
            <a:ext cx="2054377" cy="974579"/>
            <a:chOff x="17870308" y="4852726"/>
            <a:chExt cx="1774888" cy="974579"/>
          </a:xfrm>
        </p:grpSpPr>
        <p:sp>
          <p:nvSpPr>
            <p:cNvPr id="992" name="Shape 992"/>
            <p:cNvSpPr/>
            <p:nvPr/>
          </p:nvSpPr>
          <p:spPr>
            <a:xfrm>
              <a:off x="17870308" y="4852726"/>
              <a:ext cx="1581798" cy="646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marR="5080" indent="12700">
                <a:spcBef>
                  <a:spcPts val="100"/>
                </a:spcBef>
                <a:defRPr sz="13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rPr sz="1400" dirty="0"/>
                <a:t>Acquisition</a:t>
              </a:r>
              <a:r>
                <a:rPr sz="1400" spc="-16" dirty="0"/>
                <a:t> </a:t>
              </a:r>
              <a:r>
                <a:rPr sz="1400" dirty="0"/>
                <a:t>of</a:t>
              </a:r>
              <a:r>
                <a:rPr sz="1400" spc="-10" dirty="0"/>
                <a:t> </a:t>
              </a:r>
              <a:r>
                <a:rPr sz="1400" dirty="0"/>
                <a:t>49%</a:t>
              </a:r>
              <a:r>
                <a:rPr sz="1400" spc="-10" dirty="0"/>
                <a:t> </a:t>
              </a:r>
              <a:r>
                <a:rPr sz="1400" dirty="0"/>
                <a:t>stake</a:t>
              </a:r>
              <a:r>
                <a:rPr sz="1400" spc="497" dirty="0"/>
                <a:t> </a:t>
              </a:r>
              <a:r>
                <a:rPr sz="1400" dirty="0"/>
                <a:t>in</a:t>
              </a:r>
              <a:r>
                <a:rPr sz="1400" spc="-10" dirty="0"/>
                <a:t> </a:t>
              </a:r>
              <a:r>
                <a:rPr sz="1400" spc="-54" dirty="0"/>
                <a:t>2</a:t>
              </a:r>
              <a:r>
                <a:rPr sz="1400" spc="-10" dirty="0"/>
                <a:t> Kenyan</a:t>
              </a:r>
              <a:r>
                <a:rPr sz="1400" spc="-16" dirty="0"/>
                <a:t> </a:t>
              </a:r>
              <a:r>
                <a:rPr sz="1400" spc="-10" dirty="0"/>
                <a:t>entities</a:t>
              </a:r>
            </a:p>
          </p:txBody>
        </p:sp>
        <p:sp>
          <p:nvSpPr>
            <p:cNvPr id="993" name="Shape 993"/>
            <p:cNvSpPr/>
            <p:nvPr/>
          </p:nvSpPr>
          <p:spPr>
            <a:xfrm>
              <a:off x="17883008" y="5611861"/>
              <a:ext cx="1762188" cy="2154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indent="12700">
                <a:spcBef>
                  <a:spcPts val="100"/>
                </a:spcBef>
                <a:defRPr sz="13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r>
                <a:rPr sz="1400" dirty="0"/>
                <a:t>Stock</a:t>
              </a:r>
              <a:r>
                <a:rPr sz="1400" spc="-48" dirty="0"/>
                <a:t> </a:t>
              </a:r>
              <a:r>
                <a:rPr sz="1400" dirty="0"/>
                <a:t>market</a:t>
              </a:r>
              <a:r>
                <a:rPr sz="1400" spc="-43" dirty="0"/>
                <a:t> </a:t>
              </a:r>
              <a:r>
                <a:rPr sz="1400" spc="-10" dirty="0"/>
                <a:t>listing</a:t>
              </a:r>
            </a:p>
          </p:txBody>
        </p:sp>
      </p:grpSp>
      <p:sp>
        <p:nvSpPr>
          <p:cNvPr id="994" name="Shape 994"/>
          <p:cNvSpPr/>
          <p:nvPr/>
        </p:nvSpPr>
        <p:spPr>
          <a:xfrm>
            <a:off x="15297420" y="8339164"/>
            <a:ext cx="26674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Sale</a:t>
            </a:r>
            <a:r>
              <a:rPr sz="1400" spc="-16" dirty="0"/>
              <a:t> </a:t>
            </a:r>
            <a:r>
              <a:rPr sz="1400" dirty="0"/>
              <a:t>of</a:t>
            </a:r>
            <a:r>
              <a:rPr sz="1400" spc="-16" dirty="0"/>
              <a:t> </a:t>
            </a:r>
            <a:r>
              <a:rPr sz="1400" dirty="0"/>
              <a:t>70%</a:t>
            </a:r>
            <a:r>
              <a:rPr sz="1400" spc="-16" dirty="0"/>
              <a:t> </a:t>
            </a:r>
            <a:r>
              <a:rPr sz="1400" dirty="0"/>
              <a:t>of</a:t>
            </a:r>
            <a:r>
              <a:rPr sz="1400" spc="-16" dirty="0"/>
              <a:t> </a:t>
            </a:r>
            <a:r>
              <a:rPr sz="1400" spc="-10" dirty="0" err="1"/>
              <a:t>Velogic</a:t>
            </a:r>
            <a:r>
              <a:rPr sz="1400" spc="-16" dirty="0"/>
              <a:t> </a:t>
            </a:r>
            <a:r>
              <a:rPr sz="1400" dirty="0"/>
              <a:t>France</a:t>
            </a:r>
            <a:r>
              <a:rPr sz="1400" spc="-10" dirty="0"/>
              <a:t> </a:t>
            </a:r>
            <a:r>
              <a:rPr sz="1400" spc="-27" dirty="0"/>
              <a:t>to </a:t>
            </a:r>
            <a:r>
              <a:rPr sz="1400" dirty="0"/>
              <a:t>strategic</a:t>
            </a:r>
            <a:r>
              <a:rPr sz="1400" spc="-43" dirty="0"/>
              <a:t> </a:t>
            </a:r>
            <a:r>
              <a:rPr sz="1400" dirty="0"/>
              <a:t>partner</a:t>
            </a:r>
            <a:r>
              <a:rPr sz="1400" spc="-43" dirty="0"/>
              <a:t> </a:t>
            </a:r>
            <a:r>
              <a:rPr sz="1400" dirty="0"/>
              <a:t>with</a:t>
            </a:r>
            <a:r>
              <a:rPr sz="1400" spc="-43" dirty="0"/>
              <a:t> </a:t>
            </a:r>
            <a:r>
              <a:rPr sz="1400" dirty="0"/>
              <a:t>presence</a:t>
            </a:r>
            <a:r>
              <a:rPr sz="1400" spc="-37" dirty="0"/>
              <a:t> </a:t>
            </a:r>
            <a:r>
              <a:rPr sz="1400" spc="-27" dirty="0"/>
              <a:t>in </a:t>
            </a:r>
            <a:r>
              <a:rPr sz="1400" dirty="0"/>
              <a:t>Europe</a:t>
            </a:r>
            <a:r>
              <a:rPr sz="1400" spc="-21" dirty="0"/>
              <a:t> </a:t>
            </a:r>
            <a:r>
              <a:rPr sz="1400" dirty="0"/>
              <a:t>and</a:t>
            </a:r>
            <a:r>
              <a:rPr sz="1400" spc="-21" dirty="0"/>
              <a:t> </a:t>
            </a:r>
            <a:r>
              <a:rPr sz="1400" dirty="0"/>
              <a:t>the</a:t>
            </a:r>
            <a:r>
              <a:rPr sz="1400" spc="-21" dirty="0"/>
              <a:t> </a:t>
            </a:r>
            <a:r>
              <a:rPr sz="1400" spc="-27" dirty="0"/>
              <a:t>US</a:t>
            </a:r>
          </a:p>
        </p:txBody>
      </p:sp>
      <p:sp>
        <p:nvSpPr>
          <p:cNvPr id="996" name="Shape 996"/>
          <p:cNvSpPr/>
          <p:nvPr/>
        </p:nvSpPr>
        <p:spPr>
          <a:xfrm>
            <a:off x="17033596" y="5331509"/>
            <a:ext cx="2250548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314959"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Acquisition</a:t>
            </a:r>
            <a:r>
              <a:rPr sz="1400" spc="-21" dirty="0"/>
              <a:t> </a:t>
            </a:r>
            <a:r>
              <a:rPr sz="1400" dirty="0"/>
              <a:t>of</a:t>
            </a:r>
            <a:r>
              <a:rPr sz="1400" spc="-16" dirty="0"/>
              <a:t> </a:t>
            </a:r>
            <a:r>
              <a:rPr sz="1400" dirty="0"/>
              <a:t>100%</a:t>
            </a:r>
            <a:r>
              <a:rPr sz="1400" spc="-21" dirty="0"/>
              <a:t> </a:t>
            </a:r>
            <a:r>
              <a:rPr sz="1400" dirty="0"/>
              <a:t>stake</a:t>
            </a:r>
            <a:r>
              <a:rPr sz="1400" spc="-16" dirty="0"/>
              <a:t> </a:t>
            </a:r>
            <a:r>
              <a:rPr sz="1400" dirty="0"/>
              <a:t>in</a:t>
            </a:r>
            <a:r>
              <a:rPr sz="1400" spc="-16" dirty="0"/>
              <a:t> </a:t>
            </a:r>
            <a:r>
              <a:rPr sz="1400" spc="-54" dirty="0"/>
              <a:t>a</a:t>
            </a:r>
            <a:r>
              <a:rPr sz="1400" dirty="0"/>
              <a:t> transport</a:t>
            </a:r>
            <a:r>
              <a:rPr sz="1400" spc="-27" dirty="0"/>
              <a:t> </a:t>
            </a:r>
            <a:r>
              <a:rPr sz="1400" dirty="0"/>
              <a:t>company</a:t>
            </a:r>
            <a:r>
              <a:rPr sz="1400" spc="-27" dirty="0"/>
              <a:t> </a:t>
            </a:r>
            <a:r>
              <a:rPr sz="1400" dirty="0"/>
              <a:t>in</a:t>
            </a:r>
            <a:r>
              <a:rPr sz="1400" spc="-27" dirty="0"/>
              <a:t> </a:t>
            </a:r>
            <a:r>
              <a:rPr sz="1400" spc="-10" dirty="0"/>
              <a:t>Kenya</a:t>
            </a:r>
          </a:p>
        </p:txBody>
      </p:sp>
      <p:sp>
        <p:nvSpPr>
          <p:cNvPr id="997" name="Shape 997"/>
          <p:cNvSpPr/>
          <p:nvPr/>
        </p:nvSpPr>
        <p:spPr>
          <a:xfrm>
            <a:off x="10492774" y="10769952"/>
            <a:ext cx="157729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 spc="-1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>
                <a:solidFill>
                  <a:schemeClr val="bg1"/>
                </a:solidFill>
              </a:rPr>
              <a:t>Acquisition of</a:t>
            </a:r>
            <a:r>
              <a:rPr lang="en-US" sz="1400" dirty="0">
                <a:solidFill>
                  <a:schemeClr val="bg1"/>
                </a:solidFill>
              </a:rPr>
              <a:t> 51%</a:t>
            </a:r>
            <a:r>
              <a:rPr sz="1400" dirty="0">
                <a:solidFill>
                  <a:schemeClr val="bg1"/>
                </a:solidFill>
              </a:rPr>
              <a:t> Kenya Businesses</a:t>
            </a:r>
          </a:p>
        </p:txBody>
      </p:sp>
      <p:sp>
        <p:nvSpPr>
          <p:cNvPr id="998" name="Shape 998"/>
          <p:cNvSpPr/>
          <p:nvPr/>
        </p:nvSpPr>
        <p:spPr>
          <a:xfrm>
            <a:off x="7037014" y="10211924"/>
            <a:ext cx="960394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508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Entry</a:t>
            </a:r>
            <a:r>
              <a:rPr sz="1400" spc="-21" dirty="0"/>
              <a:t> </a:t>
            </a:r>
            <a:r>
              <a:rPr sz="1400" spc="-27" dirty="0"/>
              <a:t>of </a:t>
            </a:r>
            <a:r>
              <a:rPr sz="1400" spc="-10" dirty="0" err="1"/>
              <a:t>Amethis</a:t>
            </a:r>
            <a:endParaRPr sz="1400" spc="-10" dirty="0"/>
          </a:p>
        </p:txBody>
      </p:sp>
      <p:sp>
        <p:nvSpPr>
          <p:cNvPr id="999" name="Shape 999"/>
          <p:cNvSpPr/>
          <p:nvPr/>
        </p:nvSpPr>
        <p:spPr>
          <a:xfrm>
            <a:off x="8223250" y="10725714"/>
            <a:ext cx="220980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 spc="-1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Acquisitions</a:t>
            </a:r>
            <a:r>
              <a:rPr sz="1400" spc="59" dirty="0"/>
              <a:t> </a:t>
            </a:r>
            <a:r>
              <a:rPr sz="1400" spc="-27" dirty="0"/>
              <a:t>of </a:t>
            </a:r>
            <a:r>
              <a:rPr sz="1400" dirty="0"/>
              <a:t>Southern Marine and </a:t>
            </a:r>
            <a:r>
              <a:rPr sz="1400" spc="-27" dirty="0"/>
              <a:t>ERC</a:t>
            </a:r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6C8B49A-7784-F39E-A360-8E513AF826B0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4</a:t>
            </a:fld>
            <a:endParaRPr lang="en-GB" spc="-5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CF18A27-D97B-40D2-B91E-C3ADED33EB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18119" y="9806428"/>
            <a:ext cx="2450102" cy="1731543"/>
          </a:xfrm>
          <a:prstGeom prst="rect">
            <a:avLst/>
          </a:prstGeom>
        </p:spPr>
      </p:pic>
      <p:sp>
        <p:nvSpPr>
          <p:cNvPr id="28" name="Shape 990">
            <a:extLst>
              <a:ext uri="{FF2B5EF4-FFF2-40B4-BE49-F238E27FC236}">
                <a16:creationId xmlns:a16="http://schemas.microsoft.com/office/drawing/2014/main" id="{24BEC111-43B8-4E6D-9C0D-2BA9F0E92397}"/>
              </a:ext>
            </a:extLst>
          </p:cNvPr>
          <p:cNvSpPr/>
          <p:nvPr/>
        </p:nvSpPr>
        <p:spPr>
          <a:xfrm>
            <a:off x="17178094" y="3866157"/>
            <a:ext cx="3319408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 dirty="0"/>
              <a:t>Disposal</a:t>
            </a:r>
            <a:r>
              <a:rPr sz="1400" spc="-21" dirty="0"/>
              <a:t> </a:t>
            </a:r>
            <a:r>
              <a:rPr sz="1400" dirty="0"/>
              <a:t>of</a:t>
            </a:r>
            <a:r>
              <a:rPr sz="1400" spc="-16" dirty="0"/>
              <a:t> </a:t>
            </a:r>
            <a:r>
              <a:rPr lang="en-GB" sz="1400" spc="-10" dirty="0"/>
              <a:t> Velogic France</a:t>
            </a:r>
            <a:endParaRPr sz="1400" spc="-10" dirty="0"/>
          </a:p>
        </p:txBody>
      </p:sp>
      <p:sp>
        <p:nvSpPr>
          <p:cNvPr id="32" name="Shape 990">
            <a:extLst>
              <a:ext uri="{FF2B5EF4-FFF2-40B4-BE49-F238E27FC236}">
                <a16:creationId xmlns:a16="http://schemas.microsoft.com/office/drawing/2014/main" id="{C4ACFFEA-6D97-4280-B670-7D97447D8711}"/>
              </a:ext>
            </a:extLst>
          </p:cNvPr>
          <p:cNvSpPr/>
          <p:nvPr/>
        </p:nvSpPr>
        <p:spPr>
          <a:xfrm>
            <a:off x="17089787" y="2140477"/>
            <a:ext cx="2650665" cy="951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spcAft>
                <a:spcPts val="600"/>
              </a:spcAft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400" dirty="0"/>
              <a:t>Start of operations in Tanzania</a:t>
            </a:r>
          </a:p>
          <a:p>
            <a:pPr marR="5080" indent="12700">
              <a:spcBef>
                <a:spcPts val="100"/>
              </a:spcBef>
              <a:spcAft>
                <a:spcPts val="600"/>
              </a:spcAft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400" dirty="0"/>
              <a:t>Acquisition</a:t>
            </a:r>
            <a:r>
              <a:rPr lang="en-GB" sz="1400" spc="-16" dirty="0"/>
              <a:t> </a:t>
            </a:r>
            <a:r>
              <a:rPr lang="en-GB" sz="1400" dirty="0"/>
              <a:t>of</a:t>
            </a:r>
            <a:r>
              <a:rPr lang="en-GB" sz="1400" spc="-10" dirty="0"/>
              <a:t> </a:t>
            </a:r>
            <a:r>
              <a:rPr lang="en-GB" sz="1400" dirty="0"/>
              <a:t>100%</a:t>
            </a:r>
            <a:r>
              <a:rPr lang="en-GB" sz="1400" spc="-10" dirty="0"/>
              <a:t> </a:t>
            </a:r>
            <a:r>
              <a:rPr lang="en-GB" sz="1400" dirty="0"/>
              <a:t>stake of a local freight forwarding company in Mauritius</a:t>
            </a:r>
            <a:endParaRPr lang="en-GB" sz="1400" spc="-1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Shape 901"/>
          <p:cNvSpPr/>
          <p:nvPr/>
        </p:nvSpPr>
        <p:spPr>
          <a:xfrm>
            <a:off x="7660889" y="2017713"/>
            <a:ext cx="12453137" cy="9291638"/>
          </a:xfrm>
          <a:prstGeom prst="rect">
            <a:avLst/>
          </a:prstGeom>
          <a:solidFill>
            <a:srgbClr val="81B5C2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>
              <a:defRPr sz="1900"/>
            </a:pPr>
            <a:endParaRPr sz="190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7535D74-84B4-49BE-B409-0A3AB02CF8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11" b="7702"/>
          <a:stretch/>
        </p:blipFill>
        <p:spPr>
          <a:xfrm>
            <a:off x="8474942" y="5746042"/>
            <a:ext cx="11637162" cy="5563307"/>
          </a:xfrm>
          <a:prstGeom prst="rect">
            <a:avLst/>
          </a:prstGeom>
        </p:spPr>
      </p:pic>
      <p:sp>
        <p:nvSpPr>
          <p:cNvPr id="902" name="Shape 902"/>
          <p:cNvSpPr/>
          <p:nvPr/>
        </p:nvSpPr>
        <p:spPr>
          <a:xfrm rot="16200000">
            <a:off x="15942503" y="3554745"/>
            <a:ext cx="731410" cy="198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sz="1300" spc="-14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Mauritius</a:t>
            </a:r>
          </a:p>
        </p:txBody>
      </p:sp>
      <p:sp>
        <p:nvSpPr>
          <p:cNvPr id="903" name="Shape 903"/>
          <p:cNvSpPr/>
          <p:nvPr/>
        </p:nvSpPr>
        <p:spPr>
          <a:xfrm rot="16200000">
            <a:off x="16890244" y="3674071"/>
            <a:ext cx="492620" cy="198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sz="1300" spc="-14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/>
              <a:t>India</a:t>
            </a:r>
          </a:p>
        </p:txBody>
      </p:sp>
      <p:sp>
        <p:nvSpPr>
          <p:cNvPr id="904" name="Shape 904"/>
          <p:cNvSpPr/>
          <p:nvPr/>
        </p:nvSpPr>
        <p:spPr>
          <a:xfrm rot="16200000">
            <a:off x="15343293" y="3179966"/>
            <a:ext cx="1176312" cy="503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defRPr sz="1300" spc="-14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Madagascar</a:t>
            </a:r>
            <a:endParaRPr sz="900" spc="-10" dirty="0">
              <a:latin typeface="SFProDisplay-Medium"/>
              <a:ea typeface="SFProDisplay-Medium"/>
              <a:cs typeface="SFProDisplay-Medium"/>
              <a:sym typeface="SFProDisplay-Medium"/>
            </a:endParaRPr>
          </a:p>
          <a:p>
            <a:pPr indent="12700">
              <a:spcBef>
                <a:spcPts val="800"/>
              </a:spcBef>
              <a:defRPr sz="1300" spc="-14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Reunion</a:t>
            </a:r>
          </a:p>
        </p:txBody>
      </p:sp>
      <p:sp>
        <p:nvSpPr>
          <p:cNvPr id="906" name="Shape 906"/>
          <p:cNvSpPr/>
          <p:nvPr/>
        </p:nvSpPr>
        <p:spPr>
          <a:xfrm rot="16200000">
            <a:off x="15281438" y="3680236"/>
            <a:ext cx="492464" cy="186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indent="12700">
              <a:defRPr sz="1200" spc="-13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dirty="0"/>
              <a:t>Kenya</a:t>
            </a:r>
          </a:p>
        </p:txBody>
      </p:sp>
      <p:sp>
        <p:nvSpPr>
          <p:cNvPr id="907" name="Shape 907"/>
          <p:cNvSpPr/>
          <p:nvPr/>
        </p:nvSpPr>
        <p:spPr>
          <a:xfrm>
            <a:off x="11918384" y="2367116"/>
            <a:ext cx="1356996" cy="1379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1300" dirty="0">
                <a:solidFill>
                  <a:srgbClr val="DD3221"/>
                </a:solidFill>
              </a:rPr>
              <a:t>MAURITIUS:</a:t>
            </a:r>
            <a:r>
              <a:rPr sz="1300" spc="-40" dirty="0">
                <a:solidFill>
                  <a:srgbClr val="DD3221"/>
                </a:solidFill>
              </a:rPr>
              <a:t> </a:t>
            </a:r>
            <a:r>
              <a:rPr sz="1300" spc="-25" dirty="0">
                <a:solidFill>
                  <a:srgbClr val="DD3221"/>
                </a:solidFill>
              </a:rPr>
              <a:t>1</a:t>
            </a:r>
            <a:r>
              <a:rPr lang="en-GB" sz="1300" spc="-25" dirty="0">
                <a:solidFill>
                  <a:srgbClr val="DD3221"/>
                </a:solidFill>
              </a:rPr>
              <a:t>3</a:t>
            </a:r>
            <a:endParaRPr sz="1300" spc="-25" dirty="0">
              <a:solidFill>
                <a:srgbClr val="DD3221"/>
              </a:solidFill>
            </a:endParaRPr>
          </a:p>
          <a:p>
            <a:pPr indent="12700">
              <a:spcBef>
                <a:spcPts val="10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Mer</a:t>
            </a:r>
            <a:r>
              <a:rPr sz="1300" spc="-59" dirty="0"/>
              <a:t> </a:t>
            </a:r>
            <a:r>
              <a:rPr sz="1300" dirty="0"/>
              <a:t>Rouge</a:t>
            </a:r>
            <a:r>
              <a:rPr sz="1300" spc="-53" dirty="0"/>
              <a:t> </a:t>
            </a:r>
            <a:r>
              <a:rPr sz="1300" spc="-29" dirty="0"/>
              <a:t>(3)</a:t>
            </a:r>
          </a:p>
          <a:p>
            <a:pPr indent="12700">
              <a:spcBef>
                <a:spcPts val="100"/>
              </a:spcBef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fr-FR" sz="1300" dirty="0"/>
              <a:t>Plaisance</a:t>
            </a:r>
            <a:r>
              <a:rPr lang="fr-FR" sz="1300" spc="-5" dirty="0"/>
              <a:t> </a:t>
            </a:r>
            <a:r>
              <a:rPr lang="fr-FR" sz="1300" spc="-29" dirty="0"/>
              <a:t>(3)</a:t>
            </a:r>
          </a:p>
          <a:p>
            <a:pPr indent="12700">
              <a:spcBef>
                <a:spcPts val="100"/>
              </a:spcBef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fr-FR" sz="1300" spc="-29" dirty="0"/>
              <a:t>Port Louis</a:t>
            </a:r>
          </a:p>
          <a:p>
            <a:pPr indent="12700">
              <a:spcBef>
                <a:spcPts val="1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fr-FR" sz="1300" dirty="0"/>
              <a:t>Riche</a:t>
            </a:r>
            <a:r>
              <a:rPr lang="fr-FR" sz="1300" spc="-23" dirty="0"/>
              <a:t> </a:t>
            </a:r>
            <a:r>
              <a:rPr lang="fr-FR" sz="1300" spc="-59" dirty="0"/>
              <a:t>Terre</a:t>
            </a:r>
            <a:r>
              <a:rPr lang="fr-FR" sz="1300" spc="-11" dirty="0"/>
              <a:t> </a:t>
            </a:r>
            <a:r>
              <a:rPr lang="fr-FR" sz="1300" spc="-29" dirty="0"/>
              <a:t>(4)</a:t>
            </a:r>
          </a:p>
          <a:p>
            <a:pPr indent="12700">
              <a:spcBef>
                <a:spcPts val="100"/>
              </a:spcBef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fr-FR" sz="1300" dirty="0"/>
              <a:t>Rodrigues</a:t>
            </a:r>
            <a:r>
              <a:rPr lang="fr-FR" sz="1300" spc="-5" dirty="0"/>
              <a:t> </a:t>
            </a:r>
            <a:r>
              <a:rPr lang="fr-FR" sz="1300" spc="-29" dirty="0"/>
              <a:t>(2)</a:t>
            </a:r>
          </a:p>
        </p:txBody>
      </p:sp>
      <p:sp>
        <p:nvSpPr>
          <p:cNvPr id="909" name="Shape 909"/>
          <p:cNvSpPr/>
          <p:nvPr/>
        </p:nvSpPr>
        <p:spPr>
          <a:xfrm>
            <a:off x="8328376" y="2367116"/>
            <a:ext cx="1147446" cy="2771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1300" dirty="0">
                <a:solidFill>
                  <a:srgbClr val="DD3221"/>
                </a:solidFill>
              </a:rPr>
              <a:t>INDIA: </a:t>
            </a:r>
            <a:r>
              <a:rPr sz="1300" spc="-25" dirty="0">
                <a:solidFill>
                  <a:srgbClr val="DD3221"/>
                </a:solidFill>
              </a:rPr>
              <a:t>1</a:t>
            </a:r>
            <a:r>
              <a:rPr lang="en-US" sz="1300" spc="-25" dirty="0">
                <a:solidFill>
                  <a:srgbClr val="DD3221"/>
                </a:solidFill>
              </a:rPr>
              <a:t>1</a:t>
            </a:r>
            <a:endParaRPr sz="1300" spc="-25" dirty="0">
              <a:solidFill>
                <a:srgbClr val="DD3221"/>
              </a:solidFill>
            </a:endParaRPr>
          </a:p>
          <a:p>
            <a:pPr marR="5080" indent="12700">
              <a:lnSpc>
                <a:spcPct val="112599"/>
              </a:lnSpc>
              <a:spcBef>
                <a:spcPts val="8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New</a:t>
            </a:r>
            <a:r>
              <a:rPr sz="1300" spc="-47" dirty="0"/>
              <a:t> </a:t>
            </a:r>
            <a:r>
              <a:rPr sz="1300" spc="-11" dirty="0"/>
              <a:t>Delhi Mumbai</a:t>
            </a:r>
            <a:r>
              <a:rPr lang="en-GB" sz="1300" spc="-11" dirty="0"/>
              <a:t/>
            </a:r>
            <a:br>
              <a:rPr lang="en-GB" sz="1300" spc="-11" dirty="0"/>
            </a:br>
            <a:r>
              <a:rPr lang="en-GB" sz="1300" spc="-11" dirty="0"/>
              <a:t>Nhava Sheva</a:t>
            </a:r>
            <a:r>
              <a:rPr sz="1300" spc="-11" dirty="0"/>
              <a:t> Chennai Tirupur Tuticorin Bangalore Ahmedabad Hyderabad Kolkata Gandhidham</a:t>
            </a:r>
            <a:endParaRPr lang="en-US" sz="1300" spc="-23" dirty="0"/>
          </a:p>
        </p:txBody>
      </p:sp>
      <p:sp>
        <p:nvSpPr>
          <p:cNvPr id="912" name="Shape 912"/>
          <p:cNvSpPr/>
          <p:nvPr/>
        </p:nvSpPr>
        <p:spPr>
          <a:xfrm>
            <a:off x="3476332" y="2017712"/>
            <a:ext cx="4188356" cy="9294020"/>
          </a:xfrm>
          <a:prstGeom prst="rect">
            <a:avLst/>
          </a:prstGeom>
          <a:solidFill>
            <a:srgbClr val="395B73">
              <a:alpha val="79998"/>
            </a:srgbClr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13" name="Shape 913"/>
          <p:cNvSpPr/>
          <p:nvPr/>
        </p:nvSpPr>
        <p:spPr>
          <a:xfrm>
            <a:off x="-1" y="2017713"/>
            <a:ext cx="3476334" cy="9294019"/>
          </a:xfrm>
          <a:prstGeom prst="rect">
            <a:avLst/>
          </a:prstGeom>
          <a:solidFill>
            <a:srgbClr val="003258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14" name="Shape 914"/>
          <p:cNvSpPr/>
          <p:nvPr/>
        </p:nvSpPr>
        <p:spPr>
          <a:xfrm>
            <a:off x="9931514" y="2367117"/>
            <a:ext cx="1681857" cy="187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 spc="-2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1300" dirty="0">
                <a:solidFill>
                  <a:srgbClr val="DD3221"/>
                </a:solidFill>
              </a:rPr>
              <a:t>MADAGASCAR:</a:t>
            </a:r>
            <a:r>
              <a:rPr sz="1300" spc="35" dirty="0">
                <a:solidFill>
                  <a:srgbClr val="DD3221"/>
                </a:solidFill>
              </a:rPr>
              <a:t> </a:t>
            </a:r>
            <a:r>
              <a:rPr sz="1300" spc="-50" dirty="0">
                <a:solidFill>
                  <a:srgbClr val="DD3221"/>
                </a:solidFill>
              </a:rPr>
              <a:t>9</a:t>
            </a:r>
          </a:p>
          <a:p>
            <a:pPr marR="323850" indent="12700">
              <a:lnSpc>
                <a:spcPct val="112599"/>
              </a:lnSpc>
              <a:spcBef>
                <a:spcPts val="800"/>
              </a:spcBef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Antananarivo </a:t>
            </a:r>
            <a:r>
              <a:rPr sz="1300" spc="-29" dirty="0"/>
              <a:t>(3) </a:t>
            </a:r>
            <a:r>
              <a:rPr sz="1300" dirty="0" err="1"/>
              <a:t>Antsirabe</a:t>
            </a:r>
            <a:r>
              <a:rPr sz="1300" dirty="0"/>
              <a:t> </a:t>
            </a:r>
            <a:r>
              <a:rPr sz="1300" dirty="0" err="1"/>
              <a:t>Toamasina</a:t>
            </a:r>
            <a:r>
              <a:rPr sz="1300" dirty="0"/>
              <a:t> Mahajanga</a:t>
            </a:r>
          </a:p>
          <a:p>
            <a:pPr marR="553084" indent="12700">
              <a:lnSpc>
                <a:spcPct val="112599"/>
              </a:lnSpc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Fort</a:t>
            </a:r>
            <a:r>
              <a:rPr sz="1300" spc="-23" dirty="0"/>
              <a:t> </a:t>
            </a:r>
            <a:r>
              <a:rPr sz="1300" dirty="0"/>
              <a:t>Dauphin </a:t>
            </a:r>
            <a:r>
              <a:rPr sz="1300" dirty="0" err="1"/>
              <a:t>Toliara</a:t>
            </a:r>
            <a:r>
              <a:rPr sz="1300" dirty="0"/>
              <a:t> </a:t>
            </a:r>
            <a:r>
              <a:rPr sz="1300" dirty="0" err="1"/>
              <a:t>Sambava</a:t>
            </a:r>
            <a:endParaRPr sz="1300" dirty="0"/>
          </a:p>
        </p:txBody>
      </p:sp>
      <p:sp>
        <p:nvSpPr>
          <p:cNvPr id="915" name="Shape 915"/>
          <p:cNvSpPr/>
          <p:nvPr/>
        </p:nvSpPr>
        <p:spPr>
          <a:xfrm>
            <a:off x="9931512" y="4578321"/>
            <a:ext cx="1491867" cy="736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1300" dirty="0">
                <a:solidFill>
                  <a:srgbClr val="DD3221"/>
                </a:solidFill>
              </a:rPr>
              <a:t>REUNION: </a:t>
            </a:r>
            <a:r>
              <a:rPr lang="en-GB" sz="1300" spc="-50" dirty="0">
                <a:solidFill>
                  <a:srgbClr val="DD3221"/>
                </a:solidFill>
              </a:rPr>
              <a:t>3</a:t>
            </a:r>
            <a:endParaRPr sz="1300" spc="-50" dirty="0">
              <a:solidFill>
                <a:srgbClr val="DD3221"/>
              </a:solidFill>
            </a:endParaRPr>
          </a:p>
          <a:p>
            <a:pPr marR="151764" indent="12700">
              <a:lnSpc>
                <a:spcPct val="112599"/>
              </a:lnSpc>
              <a:spcBef>
                <a:spcPts val="8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Le</a:t>
            </a:r>
            <a:r>
              <a:rPr sz="1300" spc="-47" dirty="0"/>
              <a:t> </a:t>
            </a:r>
            <a:r>
              <a:rPr sz="1300" spc="-23" dirty="0"/>
              <a:t>Por</a:t>
            </a:r>
            <a:r>
              <a:rPr lang="en-GB" sz="1300" spc="-23" dirty="0"/>
              <a:t>t</a:t>
            </a:r>
            <a:br>
              <a:rPr lang="en-GB" sz="1300" spc="-23" dirty="0"/>
            </a:br>
            <a:r>
              <a:rPr sz="1300" spc="-23" dirty="0"/>
              <a:t> </a:t>
            </a:r>
            <a:r>
              <a:rPr sz="1300" spc="-11" dirty="0"/>
              <a:t>Sainte</a:t>
            </a:r>
            <a:r>
              <a:rPr sz="1300" spc="-23" dirty="0"/>
              <a:t> </a:t>
            </a:r>
            <a:r>
              <a:rPr sz="1300" spc="-11" dirty="0"/>
              <a:t>Marie</a:t>
            </a:r>
            <a:r>
              <a:rPr lang="en-GB" sz="1300" spc="-11" dirty="0"/>
              <a:t> (2)</a:t>
            </a:r>
            <a:endParaRPr sz="1300" spc="-11" dirty="0"/>
          </a:p>
        </p:txBody>
      </p:sp>
      <p:sp>
        <p:nvSpPr>
          <p:cNvPr id="916" name="Shape 916"/>
          <p:cNvSpPr>
            <a:spLocks noGrp="1"/>
          </p:cNvSpPr>
          <p:nvPr>
            <p:ph type="title"/>
          </p:nvPr>
        </p:nvSpPr>
        <p:spPr>
          <a:xfrm>
            <a:off x="527050" y="326253"/>
            <a:ext cx="17598957" cy="14486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2700">
              <a:spcBef>
                <a:spcPts val="300"/>
              </a:spcBef>
            </a:pP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Our</a:t>
            </a:r>
            <a:r>
              <a:rPr lang="en-US" sz="4000" spc="10" dirty="0">
                <a:solidFill>
                  <a:srgbClr val="DD3221"/>
                </a:solidFill>
                <a:latin typeface="Montserrat Bold"/>
              </a:rPr>
              <a:t> entrepreneurial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 </a:t>
            </a:r>
            <a:r>
              <a:rPr lang="en-US" sz="4000" spc="10" dirty="0">
                <a:solidFill>
                  <a:srgbClr val="DD3221"/>
                </a:solidFill>
                <a:latin typeface="Montserrat Bold"/>
              </a:rPr>
              <a:t>drive 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has enabled</a:t>
            </a:r>
            <a:r>
              <a:rPr lang="en-US" sz="4000" spc="10" dirty="0">
                <a:solidFill>
                  <a:srgbClr val="DD3221"/>
                </a:solidFill>
                <a:latin typeface="Montserrat Bold"/>
              </a:rPr>
              <a:t> us 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to sustain</a:t>
            </a: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 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growth</a:t>
            </a: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 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in</a:t>
            </a: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 new </a:t>
            </a:r>
            <a:r>
              <a:rPr lang="en-US" sz="4000" spc="10" dirty="0">
                <a:solidFill>
                  <a:srgbClr val="DD3221"/>
                </a:solidFill>
                <a:latin typeface="Montserrat Bold"/>
              </a:rPr>
              <a:t>geographies</a:t>
            </a: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 and</a:t>
            </a:r>
            <a:r>
              <a:rPr lang="en-US" sz="4000" spc="15" dirty="0">
                <a:solidFill>
                  <a:srgbClr val="DD3221"/>
                </a:solidFill>
                <a:latin typeface="Montserrat Bold"/>
              </a:rPr>
              <a:t> develop</a:t>
            </a:r>
            <a:r>
              <a:rPr lang="en-US" sz="4000" spc="20" dirty="0">
                <a:solidFill>
                  <a:srgbClr val="DD3221"/>
                </a:solidFill>
                <a:latin typeface="Montserrat Bold"/>
              </a:rPr>
              <a:t> new </a:t>
            </a:r>
            <a:r>
              <a:rPr lang="en-US" sz="4000" spc="10" dirty="0">
                <a:solidFill>
                  <a:srgbClr val="DD3221"/>
                </a:solidFill>
                <a:latin typeface="Montserrat Bold"/>
              </a:rPr>
              <a:t>offers</a:t>
            </a:r>
            <a:endParaRPr lang="en-US" sz="4000" b="1" dirty="0">
              <a:latin typeface="Montserrat" pitchFamily="2" charset="77"/>
            </a:endParaRPr>
          </a:p>
        </p:txBody>
      </p:sp>
      <p:sp>
        <p:nvSpPr>
          <p:cNvPr id="917" name="Shape 917"/>
          <p:cNvSpPr/>
          <p:nvPr/>
        </p:nvSpPr>
        <p:spPr>
          <a:xfrm>
            <a:off x="0" y="2481256"/>
            <a:ext cx="346160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ctr">
              <a:spcBef>
                <a:spcPts val="100"/>
              </a:spcBef>
              <a:defRPr sz="2300">
                <a:solidFill>
                  <a:srgbClr val="80747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3200" dirty="0">
                <a:solidFill>
                  <a:schemeClr val="bg1"/>
                </a:solidFill>
              </a:rPr>
              <a:t>MAIN</a:t>
            </a:r>
            <a:r>
              <a:rPr lang="en-GB" sz="3200" spc="-35" dirty="0">
                <a:solidFill>
                  <a:schemeClr val="bg1"/>
                </a:solidFill>
              </a:rPr>
              <a:t> </a:t>
            </a:r>
            <a:br>
              <a:rPr lang="en-GB" sz="3200" spc="-35" dirty="0">
                <a:solidFill>
                  <a:schemeClr val="bg1"/>
                </a:solidFill>
              </a:rPr>
            </a:br>
            <a:r>
              <a:rPr lang="en-GB" sz="3200" spc="-10" dirty="0">
                <a:solidFill>
                  <a:schemeClr val="bg1"/>
                </a:solidFill>
              </a:rPr>
              <a:t>ACTIVITIES</a:t>
            </a:r>
          </a:p>
        </p:txBody>
      </p:sp>
      <p:sp>
        <p:nvSpPr>
          <p:cNvPr id="918" name="Shape 918"/>
          <p:cNvSpPr/>
          <p:nvPr/>
        </p:nvSpPr>
        <p:spPr>
          <a:xfrm>
            <a:off x="3476333" y="2708036"/>
            <a:ext cx="4188460" cy="8245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562100">
              <a:lnSpc>
                <a:spcPts val="4100"/>
              </a:lnSpc>
              <a:spcBef>
                <a:spcPts val="3600"/>
              </a:spcBef>
              <a:defRPr sz="3700" spc="-2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3700" dirty="0"/>
              <a:t>60</a:t>
            </a:r>
          </a:p>
          <a:p>
            <a:pPr indent="1562100">
              <a:lnSpc>
                <a:spcPts val="2600"/>
              </a:lnSpc>
              <a:defRPr sz="2600" spc="-1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2600" dirty="0"/>
              <a:t>Years</a:t>
            </a:r>
            <a:endParaRPr sz="2600" b="1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1200"/>
              </a:lnSpc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of</a:t>
            </a:r>
            <a:r>
              <a:rPr sz="1300" spc="5" dirty="0"/>
              <a:t> </a:t>
            </a:r>
            <a:r>
              <a:rPr sz="1300" dirty="0"/>
              <a:t>experience</a:t>
            </a:r>
            <a:r>
              <a:rPr sz="1300" spc="5" dirty="0"/>
              <a:t> </a:t>
            </a:r>
            <a:r>
              <a:rPr sz="1300" dirty="0"/>
              <a:t>in</a:t>
            </a:r>
            <a:r>
              <a:rPr sz="1300" spc="5" dirty="0"/>
              <a:t> </a:t>
            </a:r>
            <a:r>
              <a:rPr sz="1300" spc="-29" dirty="0"/>
              <a:t>the</a:t>
            </a:r>
          </a:p>
          <a:p>
            <a:pPr indent="1562100"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logistics</a:t>
            </a:r>
            <a:r>
              <a:rPr sz="1300" spc="-5" dirty="0"/>
              <a:t> </a:t>
            </a:r>
            <a:r>
              <a:rPr sz="1300" spc="-11" dirty="0"/>
              <a:t>industry</a:t>
            </a:r>
            <a:r>
              <a:rPr lang="en-GB" sz="1300" spc="-11" dirty="0"/>
              <a:t/>
            </a:r>
            <a:br>
              <a:rPr lang="en-GB" sz="1300" spc="-11" dirty="0"/>
            </a:br>
            <a:endParaRPr sz="11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11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11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4100"/>
              </a:lnSpc>
              <a:spcBef>
                <a:spcPts val="1100"/>
              </a:spcBef>
              <a:defRPr sz="3700" spc="2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3700" dirty="0"/>
              <a:t>6</a:t>
            </a:r>
            <a:endParaRPr sz="3700" dirty="0"/>
          </a:p>
          <a:p>
            <a:pPr indent="1562100">
              <a:lnSpc>
                <a:spcPts val="2700"/>
              </a:lnSpc>
              <a:defRPr sz="2600" spc="-1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2600" dirty="0"/>
              <a:t>Territories</a:t>
            </a:r>
            <a:endParaRPr sz="2600" b="1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31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3100" b="1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4100"/>
              </a:lnSpc>
              <a:spcBef>
                <a:spcPts val="2600"/>
              </a:spcBef>
              <a:defRPr sz="3700" spc="-1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3700" dirty="0"/>
              <a:t>1,500</a:t>
            </a:r>
          </a:p>
          <a:p>
            <a:pPr indent="1562100">
              <a:lnSpc>
                <a:spcPts val="2600"/>
              </a:lnSpc>
              <a:defRPr sz="2600" spc="-1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2600" dirty="0"/>
              <a:t>Professionals</a:t>
            </a:r>
            <a:endParaRPr sz="2600" b="1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defRPr sz="1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driven</a:t>
            </a:r>
            <a:r>
              <a:rPr sz="1300" spc="-5" dirty="0"/>
              <a:t> </a:t>
            </a:r>
            <a:r>
              <a:rPr sz="1300" dirty="0"/>
              <a:t>by</a:t>
            </a:r>
            <a:r>
              <a:rPr sz="1300" spc="-5" dirty="0"/>
              <a:t> </a:t>
            </a:r>
            <a:r>
              <a:rPr sz="1300" dirty="0"/>
              <a:t>a strong</a:t>
            </a:r>
            <a:r>
              <a:rPr sz="1300" spc="-5" dirty="0"/>
              <a:t> </a:t>
            </a:r>
            <a:br>
              <a:rPr sz="1300" spc="-5" dirty="0"/>
            </a:br>
            <a:r>
              <a:rPr lang="en-GB" sz="1300" spc="-5" dirty="0"/>
              <a:t>                                   </a:t>
            </a:r>
            <a:r>
              <a:rPr sz="1300" dirty="0"/>
              <a:t>customer</a:t>
            </a:r>
            <a:r>
              <a:rPr sz="1300" spc="-5" dirty="0"/>
              <a:t> </a:t>
            </a:r>
            <a:r>
              <a:rPr sz="1300" spc="-11" dirty="0"/>
              <a:t>focus</a:t>
            </a:r>
            <a:endParaRPr sz="11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14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14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6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sz="16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4100"/>
              </a:lnSpc>
              <a:defRPr sz="3700" spc="-2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3700" spc="-10" dirty="0">
                <a:solidFill>
                  <a:srgbClr val="FFFFFF"/>
                </a:solidFill>
                <a:latin typeface="Montserrat Bold"/>
              </a:rPr>
              <a:t>40</a:t>
            </a:r>
            <a:endParaRPr sz="3700" spc="-10" dirty="0">
              <a:solidFill>
                <a:srgbClr val="FFFFFF"/>
              </a:solidFill>
              <a:latin typeface="Montserrat Bold"/>
            </a:endParaRPr>
          </a:p>
          <a:p>
            <a:pPr indent="1562100">
              <a:lnSpc>
                <a:spcPts val="2600"/>
              </a:lnSpc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2600" dirty="0"/>
              <a:t>Own</a:t>
            </a:r>
            <a:r>
              <a:rPr sz="2600" spc="-10" dirty="0"/>
              <a:t> Offices</a:t>
            </a:r>
            <a:endParaRPr sz="2600" b="1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1200"/>
              </a:lnSpc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300" dirty="0"/>
              <a:t>Worldwide</a:t>
            </a:r>
            <a:endParaRPr lang="en-GB" sz="1300" dirty="0"/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lang="en-MU" sz="14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>
              <a:defRPr sz="1400">
                <a:latin typeface="SF Pro Display"/>
                <a:ea typeface="SF Pro Display"/>
                <a:cs typeface="SF Pro Display"/>
                <a:sym typeface="SF Pro Display"/>
              </a:defRPr>
            </a:pPr>
            <a:endParaRPr lang="en-MU" sz="1400" dirty="0">
              <a:latin typeface="SF Pro Display"/>
              <a:ea typeface="SF Pro Display"/>
              <a:cs typeface="SF Pro Display"/>
              <a:sym typeface="SF Pro Display"/>
            </a:endParaRPr>
          </a:p>
          <a:p>
            <a:pPr indent="1562100">
              <a:lnSpc>
                <a:spcPts val="1200"/>
              </a:lnSpc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MU" sz="1300" dirty="0"/>
          </a:p>
          <a:p>
            <a:pPr indent="1562100">
              <a:lnSpc>
                <a:spcPts val="4100"/>
              </a:lnSpc>
              <a:defRPr sz="3700" spc="-2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3700" spc="-10" dirty="0">
                <a:solidFill>
                  <a:srgbClr val="FFFFFF"/>
                </a:solidFill>
                <a:latin typeface="Montserrat Bold"/>
              </a:rPr>
              <a:t>300</a:t>
            </a:r>
          </a:p>
          <a:p>
            <a:pPr indent="1562100">
              <a:lnSpc>
                <a:spcPts val="2600"/>
              </a:lnSpc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2600" spc="-10" dirty="0">
                <a:solidFill>
                  <a:srgbClr val="FFFFFF"/>
                </a:solidFill>
                <a:latin typeface="Montserrat Bold"/>
              </a:rPr>
              <a:t>Agents</a:t>
            </a:r>
            <a:endParaRPr lang="en-GB" sz="2600" spc="-10" dirty="0">
              <a:solidFill>
                <a:srgbClr val="FFFFFF"/>
              </a:solidFill>
              <a:latin typeface="Montserrat Bold"/>
              <a:sym typeface="SF Pro Display"/>
            </a:endParaRPr>
          </a:p>
          <a:p>
            <a:pPr indent="1562100">
              <a:lnSpc>
                <a:spcPts val="1200"/>
              </a:lnSpc>
              <a:spcBef>
                <a:spcPts val="600"/>
              </a:spcBef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300" dirty="0"/>
              <a:t>Worldwide</a:t>
            </a:r>
          </a:p>
          <a:p>
            <a:pPr indent="1562100">
              <a:lnSpc>
                <a:spcPts val="1200"/>
              </a:lnSpc>
              <a:defRPr sz="1300" spc="-11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300" dirty="0"/>
          </a:p>
        </p:txBody>
      </p:sp>
      <p:sp>
        <p:nvSpPr>
          <p:cNvPr id="974" name="Shape 974"/>
          <p:cNvSpPr/>
          <p:nvPr/>
        </p:nvSpPr>
        <p:spPr>
          <a:xfrm>
            <a:off x="15527671" y="4071318"/>
            <a:ext cx="1" cy="4177258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75" name="Shape 975"/>
          <p:cNvSpPr/>
          <p:nvPr/>
        </p:nvSpPr>
        <p:spPr>
          <a:xfrm>
            <a:off x="15836345" y="4084018"/>
            <a:ext cx="1" cy="4605616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76" name="Shape 976"/>
          <p:cNvSpPr/>
          <p:nvPr/>
        </p:nvSpPr>
        <p:spPr>
          <a:xfrm flipH="1">
            <a:off x="16077668" y="4071319"/>
            <a:ext cx="959" cy="4712361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77" name="Shape 977"/>
          <p:cNvSpPr/>
          <p:nvPr/>
        </p:nvSpPr>
        <p:spPr>
          <a:xfrm flipH="1">
            <a:off x="16307247" y="4071319"/>
            <a:ext cx="961" cy="4712361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78" name="Shape 978"/>
          <p:cNvSpPr/>
          <p:nvPr/>
        </p:nvSpPr>
        <p:spPr>
          <a:xfrm flipH="1">
            <a:off x="17146186" y="4109419"/>
            <a:ext cx="960" cy="3801623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874179-9336-6F49-A41F-66AD7D416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67" y="2725293"/>
            <a:ext cx="1029733" cy="10297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FC3CDC-C9BC-6447-882C-18222CF83F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67" y="4449632"/>
            <a:ext cx="1115477" cy="11154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46BA71-C61E-8E4F-8998-62ECD9FBB6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99" y="6082740"/>
            <a:ext cx="1245905" cy="1245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71EB0E-5109-024D-BC46-D1BB0FDD0C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509" y="8020271"/>
            <a:ext cx="982123" cy="982123"/>
          </a:xfrm>
          <a:prstGeom prst="rect">
            <a:avLst/>
          </a:prstGeom>
        </p:spPr>
      </p:pic>
      <p:sp>
        <p:nvSpPr>
          <p:cNvPr id="911" name="Shape 911"/>
          <p:cNvSpPr/>
          <p:nvPr/>
        </p:nvSpPr>
        <p:spPr>
          <a:xfrm flipH="1">
            <a:off x="8142979" y="2377880"/>
            <a:ext cx="0" cy="4486630"/>
          </a:xfrm>
          <a:prstGeom prst="line">
            <a:avLst/>
          </a:prstGeom>
          <a:ln w="12700">
            <a:solidFill>
              <a:srgbClr val="E14123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66" name="Shape 966"/>
          <p:cNvSpPr/>
          <p:nvPr/>
        </p:nvSpPr>
        <p:spPr>
          <a:xfrm flipH="1">
            <a:off x="9767954" y="2377880"/>
            <a:ext cx="0" cy="3299826"/>
          </a:xfrm>
          <a:prstGeom prst="line">
            <a:avLst/>
          </a:prstGeom>
          <a:ln w="12700">
            <a:solidFill>
              <a:srgbClr val="E14123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67" name="Shape 967"/>
          <p:cNvSpPr/>
          <p:nvPr/>
        </p:nvSpPr>
        <p:spPr>
          <a:xfrm flipH="1">
            <a:off x="11773052" y="2377881"/>
            <a:ext cx="0" cy="3276795"/>
          </a:xfrm>
          <a:prstGeom prst="line">
            <a:avLst/>
          </a:prstGeom>
          <a:ln w="12700">
            <a:solidFill>
              <a:srgbClr val="E14123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" name="Shape 915">
            <a:extLst>
              <a:ext uri="{FF2B5EF4-FFF2-40B4-BE49-F238E27FC236}">
                <a16:creationId xmlns:a16="http://schemas.microsoft.com/office/drawing/2014/main" id="{70D31F07-8E06-208A-CB8D-A9031802664D}"/>
              </a:ext>
            </a:extLst>
          </p:cNvPr>
          <p:cNvSpPr/>
          <p:nvPr/>
        </p:nvSpPr>
        <p:spPr>
          <a:xfrm>
            <a:off x="8331313" y="5167583"/>
            <a:ext cx="1147446" cy="96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1300" dirty="0">
                <a:solidFill>
                  <a:srgbClr val="DD3221"/>
                </a:solidFill>
              </a:rPr>
              <a:t>KENYA</a:t>
            </a:r>
            <a:r>
              <a:rPr sz="1300" dirty="0">
                <a:solidFill>
                  <a:srgbClr val="DD3221"/>
                </a:solidFill>
              </a:rPr>
              <a:t>: </a:t>
            </a:r>
            <a:r>
              <a:rPr lang="en-GB" sz="1300" spc="-50" dirty="0">
                <a:solidFill>
                  <a:srgbClr val="DD3221"/>
                </a:solidFill>
              </a:rPr>
              <a:t>3</a:t>
            </a:r>
            <a:endParaRPr sz="1300" spc="-50" dirty="0">
              <a:solidFill>
                <a:srgbClr val="DD3221"/>
              </a:solidFill>
            </a:endParaRPr>
          </a:p>
          <a:p>
            <a:pPr marR="151764" indent="12700">
              <a:lnSpc>
                <a:spcPct val="112599"/>
              </a:lnSpc>
              <a:spcBef>
                <a:spcPts val="8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300" dirty="0"/>
              <a:t>Nairobi</a:t>
            </a:r>
            <a:br>
              <a:rPr lang="en-GB" sz="1300" dirty="0"/>
            </a:br>
            <a:r>
              <a:rPr lang="en-GB" sz="1300" spc="-11" dirty="0" err="1"/>
              <a:t>Mombassa</a:t>
            </a:r>
            <a:r>
              <a:rPr lang="en-GB" sz="1300" spc="-11" dirty="0"/>
              <a:t/>
            </a:r>
            <a:br>
              <a:rPr lang="en-GB" sz="1300" spc="-11" dirty="0"/>
            </a:br>
            <a:r>
              <a:rPr lang="en-GB" sz="1300" spc="-11" dirty="0"/>
              <a:t>Rongai</a:t>
            </a:r>
            <a:endParaRPr sz="1300" spc="-1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740F699-630D-5C6A-ED28-6F7C71AB3C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3357" y="9846613"/>
            <a:ext cx="728543" cy="738180"/>
          </a:xfrm>
          <a:prstGeom prst="rect">
            <a:avLst/>
          </a:prstGeom>
        </p:spPr>
      </p:pic>
      <p:sp>
        <p:nvSpPr>
          <p:cNvPr id="10" name="Shape 919">
            <a:extLst>
              <a:ext uri="{FF2B5EF4-FFF2-40B4-BE49-F238E27FC236}">
                <a16:creationId xmlns:a16="http://schemas.microsoft.com/office/drawing/2014/main" id="{D836C0D5-EBED-B007-CA7A-D57E1FDA8BA1}"/>
              </a:ext>
            </a:extLst>
          </p:cNvPr>
          <p:cNvSpPr/>
          <p:nvPr/>
        </p:nvSpPr>
        <p:spPr>
          <a:xfrm>
            <a:off x="669772" y="3719666"/>
            <a:ext cx="2085818" cy="208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0207" y="16"/>
                </a:lnTo>
                <a:lnTo>
                  <a:pt x="9623" y="63"/>
                </a:lnTo>
                <a:lnTo>
                  <a:pt x="9048" y="141"/>
                </a:lnTo>
                <a:lnTo>
                  <a:pt x="8483" y="249"/>
                </a:lnTo>
                <a:lnTo>
                  <a:pt x="7929" y="386"/>
                </a:lnTo>
                <a:lnTo>
                  <a:pt x="7386" y="551"/>
                </a:lnTo>
                <a:lnTo>
                  <a:pt x="6856" y="743"/>
                </a:lnTo>
                <a:lnTo>
                  <a:pt x="6339" y="961"/>
                </a:lnTo>
                <a:lnTo>
                  <a:pt x="5837" y="1205"/>
                </a:lnTo>
                <a:lnTo>
                  <a:pt x="5349" y="1474"/>
                </a:lnTo>
                <a:lnTo>
                  <a:pt x="4877" y="1768"/>
                </a:lnTo>
                <a:lnTo>
                  <a:pt x="4422" y="2084"/>
                </a:lnTo>
                <a:lnTo>
                  <a:pt x="3984" y="2422"/>
                </a:lnTo>
                <a:lnTo>
                  <a:pt x="3564" y="2782"/>
                </a:lnTo>
                <a:lnTo>
                  <a:pt x="3163" y="3163"/>
                </a:lnTo>
                <a:lnTo>
                  <a:pt x="2782" y="3564"/>
                </a:lnTo>
                <a:lnTo>
                  <a:pt x="2422" y="3984"/>
                </a:lnTo>
                <a:lnTo>
                  <a:pt x="2084" y="4422"/>
                </a:lnTo>
                <a:lnTo>
                  <a:pt x="1768" y="4877"/>
                </a:lnTo>
                <a:lnTo>
                  <a:pt x="1475" y="5349"/>
                </a:lnTo>
                <a:lnTo>
                  <a:pt x="1205" y="5837"/>
                </a:lnTo>
                <a:lnTo>
                  <a:pt x="961" y="6339"/>
                </a:lnTo>
                <a:lnTo>
                  <a:pt x="743" y="6856"/>
                </a:lnTo>
                <a:lnTo>
                  <a:pt x="551" y="7386"/>
                </a:lnTo>
                <a:lnTo>
                  <a:pt x="386" y="7929"/>
                </a:lnTo>
                <a:lnTo>
                  <a:pt x="249" y="8483"/>
                </a:lnTo>
                <a:lnTo>
                  <a:pt x="141" y="9048"/>
                </a:lnTo>
                <a:lnTo>
                  <a:pt x="63" y="9623"/>
                </a:lnTo>
                <a:lnTo>
                  <a:pt x="16" y="10207"/>
                </a:lnTo>
                <a:lnTo>
                  <a:pt x="0" y="10800"/>
                </a:lnTo>
                <a:lnTo>
                  <a:pt x="16" y="11392"/>
                </a:lnTo>
                <a:lnTo>
                  <a:pt x="63" y="11977"/>
                </a:lnTo>
                <a:lnTo>
                  <a:pt x="141" y="12552"/>
                </a:lnTo>
                <a:lnTo>
                  <a:pt x="249" y="13117"/>
                </a:lnTo>
                <a:lnTo>
                  <a:pt x="386" y="13671"/>
                </a:lnTo>
                <a:lnTo>
                  <a:pt x="551" y="14214"/>
                </a:lnTo>
                <a:lnTo>
                  <a:pt x="743" y="14744"/>
                </a:lnTo>
                <a:lnTo>
                  <a:pt x="961" y="15260"/>
                </a:lnTo>
                <a:lnTo>
                  <a:pt x="1205" y="15763"/>
                </a:lnTo>
                <a:lnTo>
                  <a:pt x="1475" y="16251"/>
                </a:lnTo>
                <a:lnTo>
                  <a:pt x="1768" y="16723"/>
                </a:lnTo>
                <a:lnTo>
                  <a:pt x="2084" y="17178"/>
                </a:lnTo>
                <a:lnTo>
                  <a:pt x="2422" y="17616"/>
                </a:lnTo>
                <a:lnTo>
                  <a:pt x="2782" y="18036"/>
                </a:lnTo>
                <a:lnTo>
                  <a:pt x="3163" y="18437"/>
                </a:lnTo>
                <a:lnTo>
                  <a:pt x="3564" y="18818"/>
                </a:lnTo>
                <a:lnTo>
                  <a:pt x="3984" y="19178"/>
                </a:lnTo>
                <a:lnTo>
                  <a:pt x="4422" y="19516"/>
                </a:lnTo>
                <a:lnTo>
                  <a:pt x="4877" y="19832"/>
                </a:lnTo>
                <a:lnTo>
                  <a:pt x="5349" y="20125"/>
                </a:lnTo>
                <a:lnTo>
                  <a:pt x="5837" y="20395"/>
                </a:lnTo>
                <a:lnTo>
                  <a:pt x="6339" y="20639"/>
                </a:lnTo>
                <a:lnTo>
                  <a:pt x="6856" y="20857"/>
                </a:lnTo>
                <a:lnTo>
                  <a:pt x="7386" y="21049"/>
                </a:lnTo>
                <a:lnTo>
                  <a:pt x="7929" y="21214"/>
                </a:lnTo>
                <a:lnTo>
                  <a:pt x="8483" y="21351"/>
                </a:lnTo>
                <a:lnTo>
                  <a:pt x="9048" y="21459"/>
                </a:lnTo>
                <a:lnTo>
                  <a:pt x="9623" y="21537"/>
                </a:lnTo>
                <a:lnTo>
                  <a:pt x="10207" y="21584"/>
                </a:lnTo>
                <a:lnTo>
                  <a:pt x="10800" y="21600"/>
                </a:lnTo>
                <a:lnTo>
                  <a:pt x="11393" y="21584"/>
                </a:lnTo>
                <a:lnTo>
                  <a:pt x="11977" y="21537"/>
                </a:lnTo>
                <a:lnTo>
                  <a:pt x="12552" y="21459"/>
                </a:lnTo>
                <a:lnTo>
                  <a:pt x="13117" y="21351"/>
                </a:lnTo>
                <a:lnTo>
                  <a:pt x="13671" y="21214"/>
                </a:lnTo>
                <a:lnTo>
                  <a:pt x="14214" y="21049"/>
                </a:lnTo>
                <a:lnTo>
                  <a:pt x="14744" y="20857"/>
                </a:lnTo>
                <a:lnTo>
                  <a:pt x="15261" y="20639"/>
                </a:lnTo>
                <a:lnTo>
                  <a:pt x="15763" y="20395"/>
                </a:lnTo>
                <a:lnTo>
                  <a:pt x="16251" y="20125"/>
                </a:lnTo>
                <a:lnTo>
                  <a:pt x="16723" y="19832"/>
                </a:lnTo>
                <a:lnTo>
                  <a:pt x="17178" y="19516"/>
                </a:lnTo>
                <a:lnTo>
                  <a:pt x="17616" y="19178"/>
                </a:lnTo>
                <a:lnTo>
                  <a:pt x="18036" y="18818"/>
                </a:lnTo>
                <a:lnTo>
                  <a:pt x="18437" y="18437"/>
                </a:lnTo>
                <a:lnTo>
                  <a:pt x="18818" y="18036"/>
                </a:lnTo>
                <a:lnTo>
                  <a:pt x="19178" y="17616"/>
                </a:lnTo>
                <a:lnTo>
                  <a:pt x="19516" y="17178"/>
                </a:lnTo>
                <a:lnTo>
                  <a:pt x="19832" y="16723"/>
                </a:lnTo>
                <a:lnTo>
                  <a:pt x="20125" y="16251"/>
                </a:lnTo>
                <a:lnTo>
                  <a:pt x="20395" y="15763"/>
                </a:lnTo>
                <a:lnTo>
                  <a:pt x="20639" y="15260"/>
                </a:lnTo>
                <a:lnTo>
                  <a:pt x="20857" y="14744"/>
                </a:lnTo>
                <a:lnTo>
                  <a:pt x="21049" y="14214"/>
                </a:lnTo>
                <a:lnTo>
                  <a:pt x="21214" y="13671"/>
                </a:lnTo>
                <a:lnTo>
                  <a:pt x="21351" y="13117"/>
                </a:lnTo>
                <a:lnTo>
                  <a:pt x="21459" y="12552"/>
                </a:lnTo>
                <a:lnTo>
                  <a:pt x="21537" y="11977"/>
                </a:lnTo>
                <a:lnTo>
                  <a:pt x="21584" y="11392"/>
                </a:lnTo>
                <a:lnTo>
                  <a:pt x="21600" y="10800"/>
                </a:lnTo>
                <a:lnTo>
                  <a:pt x="21584" y="10207"/>
                </a:lnTo>
                <a:lnTo>
                  <a:pt x="21537" y="9623"/>
                </a:lnTo>
                <a:lnTo>
                  <a:pt x="21459" y="9048"/>
                </a:lnTo>
                <a:lnTo>
                  <a:pt x="21351" y="8483"/>
                </a:lnTo>
                <a:lnTo>
                  <a:pt x="21214" y="7929"/>
                </a:lnTo>
                <a:lnTo>
                  <a:pt x="21049" y="7386"/>
                </a:lnTo>
                <a:lnTo>
                  <a:pt x="20857" y="6856"/>
                </a:lnTo>
                <a:lnTo>
                  <a:pt x="20639" y="6339"/>
                </a:lnTo>
                <a:lnTo>
                  <a:pt x="20395" y="5837"/>
                </a:lnTo>
                <a:lnTo>
                  <a:pt x="20125" y="5349"/>
                </a:lnTo>
                <a:lnTo>
                  <a:pt x="19832" y="4877"/>
                </a:lnTo>
                <a:lnTo>
                  <a:pt x="19516" y="4422"/>
                </a:lnTo>
                <a:lnTo>
                  <a:pt x="19178" y="3984"/>
                </a:lnTo>
                <a:lnTo>
                  <a:pt x="18818" y="3564"/>
                </a:lnTo>
                <a:lnTo>
                  <a:pt x="18437" y="3163"/>
                </a:lnTo>
                <a:lnTo>
                  <a:pt x="18036" y="2782"/>
                </a:lnTo>
                <a:lnTo>
                  <a:pt x="17616" y="2422"/>
                </a:lnTo>
                <a:lnTo>
                  <a:pt x="17178" y="2084"/>
                </a:lnTo>
                <a:lnTo>
                  <a:pt x="16723" y="1768"/>
                </a:lnTo>
                <a:lnTo>
                  <a:pt x="16251" y="1474"/>
                </a:lnTo>
                <a:lnTo>
                  <a:pt x="15763" y="1205"/>
                </a:lnTo>
                <a:lnTo>
                  <a:pt x="15261" y="961"/>
                </a:lnTo>
                <a:lnTo>
                  <a:pt x="14744" y="743"/>
                </a:lnTo>
                <a:lnTo>
                  <a:pt x="14214" y="551"/>
                </a:lnTo>
                <a:lnTo>
                  <a:pt x="13671" y="386"/>
                </a:lnTo>
                <a:lnTo>
                  <a:pt x="13117" y="249"/>
                </a:lnTo>
                <a:lnTo>
                  <a:pt x="12552" y="141"/>
                </a:lnTo>
                <a:lnTo>
                  <a:pt x="11977" y="63"/>
                </a:lnTo>
                <a:lnTo>
                  <a:pt x="11393" y="16"/>
                </a:lnTo>
                <a:lnTo>
                  <a:pt x="10800" y="0"/>
                </a:lnTo>
                <a:close/>
              </a:path>
            </a:pathLst>
          </a:custGeom>
          <a:solidFill>
            <a:srgbClr val="E45439"/>
          </a:solidFill>
          <a:ln w="12700">
            <a:miter lim="400000"/>
          </a:ln>
        </p:spPr>
        <p:txBody>
          <a:bodyPr lIns="45719" rIns="45719"/>
          <a:lstStyle/>
          <a:p>
            <a:endParaRPr lang="en-MU" dirty="0"/>
          </a:p>
        </p:txBody>
      </p:sp>
      <p:sp>
        <p:nvSpPr>
          <p:cNvPr id="12" name="Shape 919">
            <a:extLst>
              <a:ext uri="{FF2B5EF4-FFF2-40B4-BE49-F238E27FC236}">
                <a16:creationId xmlns:a16="http://schemas.microsoft.com/office/drawing/2014/main" id="{0772B94B-5176-0098-88D1-E3DA554A80C4}"/>
              </a:ext>
            </a:extLst>
          </p:cNvPr>
          <p:cNvSpPr/>
          <p:nvPr/>
        </p:nvSpPr>
        <p:spPr>
          <a:xfrm>
            <a:off x="694178" y="6277105"/>
            <a:ext cx="2085818" cy="208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0207" y="16"/>
                </a:lnTo>
                <a:lnTo>
                  <a:pt x="9623" y="63"/>
                </a:lnTo>
                <a:lnTo>
                  <a:pt x="9048" y="141"/>
                </a:lnTo>
                <a:lnTo>
                  <a:pt x="8483" y="249"/>
                </a:lnTo>
                <a:lnTo>
                  <a:pt x="7929" y="386"/>
                </a:lnTo>
                <a:lnTo>
                  <a:pt x="7386" y="551"/>
                </a:lnTo>
                <a:lnTo>
                  <a:pt x="6856" y="743"/>
                </a:lnTo>
                <a:lnTo>
                  <a:pt x="6339" y="961"/>
                </a:lnTo>
                <a:lnTo>
                  <a:pt x="5837" y="1205"/>
                </a:lnTo>
                <a:lnTo>
                  <a:pt x="5349" y="1474"/>
                </a:lnTo>
                <a:lnTo>
                  <a:pt x="4877" y="1768"/>
                </a:lnTo>
                <a:lnTo>
                  <a:pt x="4422" y="2084"/>
                </a:lnTo>
                <a:lnTo>
                  <a:pt x="3984" y="2422"/>
                </a:lnTo>
                <a:lnTo>
                  <a:pt x="3564" y="2782"/>
                </a:lnTo>
                <a:lnTo>
                  <a:pt x="3163" y="3163"/>
                </a:lnTo>
                <a:lnTo>
                  <a:pt x="2782" y="3564"/>
                </a:lnTo>
                <a:lnTo>
                  <a:pt x="2422" y="3984"/>
                </a:lnTo>
                <a:lnTo>
                  <a:pt x="2084" y="4422"/>
                </a:lnTo>
                <a:lnTo>
                  <a:pt x="1768" y="4877"/>
                </a:lnTo>
                <a:lnTo>
                  <a:pt x="1475" y="5349"/>
                </a:lnTo>
                <a:lnTo>
                  <a:pt x="1205" y="5837"/>
                </a:lnTo>
                <a:lnTo>
                  <a:pt x="961" y="6339"/>
                </a:lnTo>
                <a:lnTo>
                  <a:pt x="743" y="6856"/>
                </a:lnTo>
                <a:lnTo>
                  <a:pt x="551" y="7386"/>
                </a:lnTo>
                <a:lnTo>
                  <a:pt x="386" y="7929"/>
                </a:lnTo>
                <a:lnTo>
                  <a:pt x="249" y="8483"/>
                </a:lnTo>
                <a:lnTo>
                  <a:pt x="141" y="9048"/>
                </a:lnTo>
                <a:lnTo>
                  <a:pt x="63" y="9623"/>
                </a:lnTo>
                <a:lnTo>
                  <a:pt x="16" y="10207"/>
                </a:lnTo>
                <a:lnTo>
                  <a:pt x="0" y="10800"/>
                </a:lnTo>
                <a:lnTo>
                  <a:pt x="16" y="11392"/>
                </a:lnTo>
                <a:lnTo>
                  <a:pt x="63" y="11977"/>
                </a:lnTo>
                <a:lnTo>
                  <a:pt x="141" y="12552"/>
                </a:lnTo>
                <a:lnTo>
                  <a:pt x="249" y="13117"/>
                </a:lnTo>
                <a:lnTo>
                  <a:pt x="386" y="13671"/>
                </a:lnTo>
                <a:lnTo>
                  <a:pt x="551" y="14214"/>
                </a:lnTo>
                <a:lnTo>
                  <a:pt x="743" y="14744"/>
                </a:lnTo>
                <a:lnTo>
                  <a:pt x="961" y="15260"/>
                </a:lnTo>
                <a:lnTo>
                  <a:pt x="1205" y="15763"/>
                </a:lnTo>
                <a:lnTo>
                  <a:pt x="1475" y="16251"/>
                </a:lnTo>
                <a:lnTo>
                  <a:pt x="1768" y="16723"/>
                </a:lnTo>
                <a:lnTo>
                  <a:pt x="2084" y="17178"/>
                </a:lnTo>
                <a:lnTo>
                  <a:pt x="2422" y="17616"/>
                </a:lnTo>
                <a:lnTo>
                  <a:pt x="2782" y="18036"/>
                </a:lnTo>
                <a:lnTo>
                  <a:pt x="3163" y="18437"/>
                </a:lnTo>
                <a:lnTo>
                  <a:pt x="3564" y="18818"/>
                </a:lnTo>
                <a:lnTo>
                  <a:pt x="3984" y="19178"/>
                </a:lnTo>
                <a:lnTo>
                  <a:pt x="4422" y="19516"/>
                </a:lnTo>
                <a:lnTo>
                  <a:pt x="4877" y="19832"/>
                </a:lnTo>
                <a:lnTo>
                  <a:pt x="5349" y="20125"/>
                </a:lnTo>
                <a:lnTo>
                  <a:pt x="5837" y="20395"/>
                </a:lnTo>
                <a:lnTo>
                  <a:pt x="6339" y="20639"/>
                </a:lnTo>
                <a:lnTo>
                  <a:pt x="6856" y="20857"/>
                </a:lnTo>
                <a:lnTo>
                  <a:pt x="7386" y="21049"/>
                </a:lnTo>
                <a:lnTo>
                  <a:pt x="7929" y="21214"/>
                </a:lnTo>
                <a:lnTo>
                  <a:pt x="8483" y="21351"/>
                </a:lnTo>
                <a:lnTo>
                  <a:pt x="9048" y="21459"/>
                </a:lnTo>
                <a:lnTo>
                  <a:pt x="9623" y="21537"/>
                </a:lnTo>
                <a:lnTo>
                  <a:pt x="10207" y="21584"/>
                </a:lnTo>
                <a:lnTo>
                  <a:pt x="10800" y="21600"/>
                </a:lnTo>
                <a:lnTo>
                  <a:pt x="11393" y="21584"/>
                </a:lnTo>
                <a:lnTo>
                  <a:pt x="11977" y="21537"/>
                </a:lnTo>
                <a:lnTo>
                  <a:pt x="12552" y="21459"/>
                </a:lnTo>
                <a:lnTo>
                  <a:pt x="13117" y="21351"/>
                </a:lnTo>
                <a:lnTo>
                  <a:pt x="13671" y="21214"/>
                </a:lnTo>
                <a:lnTo>
                  <a:pt x="14214" y="21049"/>
                </a:lnTo>
                <a:lnTo>
                  <a:pt x="14744" y="20857"/>
                </a:lnTo>
                <a:lnTo>
                  <a:pt x="15261" y="20639"/>
                </a:lnTo>
                <a:lnTo>
                  <a:pt x="15763" y="20395"/>
                </a:lnTo>
                <a:lnTo>
                  <a:pt x="16251" y="20125"/>
                </a:lnTo>
                <a:lnTo>
                  <a:pt x="16723" y="19832"/>
                </a:lnTo>
                <a:lnTo>
                  <a:pt x="17178" y="19516"/>
                </a:lnTo>
                <a:lnTo>
                  <a:pt x="17616" y="19178"/>
                </a:lnTo>
                <a:lnTo>
                  <a:pt x="18036" y="18818"/>
                </a:lnTo>
                <a:lnTo>
                  <a:pt x="18437" y="18437"/>
                </a:lnTo>
                <a:lnTo>
                  <a:pt x="18818" y="18036"/>
                </a:lnTo>
                <a:lnTo>
                  <a:pt x="19178" y="17616"/>
                </a:lnTo>
                <a:lnTo>
                  <a:pt x="19516" y="17178"/>
                </a:lnTo>
                <a:lnTo>
                  <a:pt x="19832" y="16723"/>
                </a:lnTo>
                <a:lnTo>
                  <a:pt x="20125" y="16251"/>
                </a:lnTo>
                <a:lnTo>
                  <a:pt x="20395" y="15763"/>
                </a:lnTo>
                <a:lnTo>
                  <a:pt x="20639" y="15260"/>
                </a:lnTo>
                <a:lnTo>
                  <a:pt x="20857" y="14744"/>
                </a:lnTo>
                <a:lnTo>
                  <a:pt x="21049" y="14214"/>
                </a:lnTo>
                <a:lnTo>
                  <a:pt x="21214" y="13671"/>
                </a:lnTo>
                <a:lnTo>
                  <a:pt x="21351" y="13117"/>
                </a:lnTo>
                <a:lnTo>
                  <a:pt x="21459" y="12552"/>
                </a:lnTo>
                <a:lnTo>
                  <a:pt x="21537" y="11977"/>
                </a:lnTo>
                <a:lnTo>
                  <a:pt x="21584" y="11392"/>
                </a:lnTo>
                <a:lnTo>
                  <a:pt x="21600" y="10800"/>
                </a:lnTo>
                <a:lnTo>
                  <a:pt x="21584" y="10207"/>
                </a:lnTo>
                <a:lnTo>
                  <a:pt x="21537" y="9623"/>
                </a:lnTo>
                <a:lnTo>
                  <a:pt x="21459" y="9048"/>
                </a:lnTo>
                <a:lnTo>
                  <a:pt x="21351" y="8483"/>
                </a:lnTo>
                <a:lnTo>
                  <a:pt x="21214" y="7929"/>
                </a:lnTo>
                <a:lnTo>
                  <a:pt x="21049" y="7386"/>
                </a:lnTo>
                <a:lnTo>
                  <a:pt x="20857" y="6856"/>
                </a:lnTo>
                <a:lnTo>
                  <a:pt x="20639" y="6339"/>
                </a:lnTo>
                <a:lnTo>
                  <a:pt x="20395" y="5837"/>
                </a:lnTo>
                <a:lnTo>
                  <a:pt x="20125" y="5349"/>
                </a:lnTo>
                <a:lnTo>
                  <a:pt x="19832" y="4877"/>
                </a:lnTo>
                <a:lnTo>
                  <a:pt x="19516" y="4422"/>
                </a:lnTo>
                <a:lnTo>
                  <a:pt x="19178" y="3984"/>
                </a:lnTo>
                <a:lnTo>
                  <a:pt x="18818" y="3564"/>
                </a:lnTo>
                <a:lnTo>
                  <a:pt x="18437" y="3163"/>
                </a:lnTo>
                <a:lnTo>
                  <a:pt x="18036" y="2782"/>
                </a:lnTo>
                <a:lnTo>
                  <a:pt x="17616" y="2422"/>
                </a:lnTo>
                <a:lnTo>
                  <a:pt x="17178" y="2084"/>
                </a:lnTo>
                <a:lnTo>
                  <a:pt x="16723" y="1768"/>
                </a:lnTo>
                <a:lnTo>
                  <a:pt x="16251" y="1474"/>
                </a:lnTo>
                <a:lnTo>
                  <a:pt x="15763" y="1205"/>
                </a:lnTo>
                <a:lnTo>
                  <a:pt x="15261" y="961"/>
                </a:lnTo>
                <a:lnTo>
                  <a:pt x="14744" y="743"/>
                </a:lnTo>
                <a:lnTo>
                  <a:pt x="14214" y="551"/>
                </a:lnTo>
                <a:lnTo>
                  <a:pt x="13671" y="386"/>
                </a:lnTo>
                <a:lnTo>
                  <a:pt x="13117" y="249"/>
                </a:lnTo>
                <a:lnTo>
                  <a:pt x="12552" y="141"/>
                </a:lnTo>
                <a:lnTo>
                  <a:pt x="11977" y="63"/>
                </a:lnTo>
                <a:lnTo>
                  <a:pt x="11393" y="16"/>
                </a:lnTo>
                <a:lnTo>
                  <a:pt x="10800" y="0"/>
                </a:lnTo>
                <a:close/>
              </a:path>
            </a:pathLst>
          </a:custGeom>
          <a:solidFill>
            <a:srgbClr val="E45439"/>
          </a:solidFill>
          <a:ln w="12700">
            <a:miter lim="400000"/>
          </a:ln>
        </p:spPr>
        <p:txBody>
          <a:bodyPr lIns="45719" rIns="45719"/>
          <a:lstStyle/>
          <a:p>
            <a:endParaRPr lang="en-MU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611270-CA28-C4D5-D586-F97F5AC88F1A}"/>
              </a:ext>
            </a:extLst>
          </p:cNvPr>
          <p:cNvGrpSpPr/>
          <p:nvPr/>
        </p:nvGrpSpPr>
        <p:grpSpPr>
          <a:xfrm>
            <a:off x="-1" y="3943217"/>
            <a:ext cx="3474520" cy="1571217"/>
            <a:chOff x="-1" y="3117186"/>
            <a:chExt cx="3474520" cy="157121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FB9F8B4-3ED9-8556-B221-BB38B7CFD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10695" y="3117186"/>
              <a:ext cx="654940" cy="7163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759D834-767A-9D50-B1BF-2054F1125D4D}"/>
                </a:ext>
              </a:extLst>
            </p:cNvPr>
            <p:cNvSpPr txBox="1"/>
            <p:nvPr/>
          </p:nvSpPr>
          <p:spPr>
            <a:xfrm>
              <a:off x="-1" y="4042074"/>
              <a:ext cx="3474520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Cross-Border</a:t>
              </a:r>
            </a:p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</a:rPr>
                <a:t>Logistics</a:t>
              </a:r>
              <a:endParaRPr lang="en-MU" b="1" dirty="0">
                <a:solidFill>
                  <a:schemeClr val="bg1"/>
                </a:solidFill>
                <a:latin typeface="Montserrat" pitchFamily="2" charset="77"/>
                <a:sym typeface="Calibri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0BA602-3A23-EC7B-DA08-E4D836319EDE}"/>
              </a:ext>
            </a:extLst>
          </p:cNvPr>
          <p:cNvGrpSpPr/>
          <p:nvPr/>
        </p:nvGrpSpPr>
        <p:grpSpPr>
          <a:xfrm>
            <a:off x="-51516" y="6507635"/>
            <a:ext cx="3491061" cy="1615366"/>
            <a:chOff x="0" y="4991790"/>
            <a:chExt cx="3491061" cy="161536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30BFA4-5005-AAC2-5A22-6BA9AF45C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58609" y="4991790"/>
              <a:ext cx="701038" cy="76888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C8CD6B-75A0-4E79-680D-66009BBA1CFA}"/>
                </a:ext>
              </a:extLst>
            </p:cNvPr>
            <p:cNvSpPr txBox="1"/>
            <p:nvPr/>
          </p:nvSpPr>
          <p:spPr>
            <a:xfrm>
              <a:off x="0" y="5960827"/>
              <a:ext cx="3491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Landside</a:t>
              </a:r>
            </a:p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</a:rPr>
                <a:t>Logistics</a:t>
              </a:r>
              <a:endParaRPr lang="en-MU" b="1" dirty="0">
                <a:solidFill>
                  <a:schemeClr val="bg1"/>
                </a:solidFill>
                <a:latin typeface="Montserrat" pitchFamily="2" charset="77"/>
                <a:sym typeface="Calibri"/>
              </a:endParaRPr>
            </a:p>
          </p:txBody>
        </p:sp>
      </p:grpSp>
      <p:sp>
        <p:nvSpPr>
          <p:cNvPr id="13" name="Shape 919">
            <a:extLst>
              <a:ext uri="{FF2B5EF4-FFF2-40B4-BE49-F238E27FC236}">
                <a16:creationId xmlns:a16="http://schemas.microsoft.com/office/drawing/2014/main" id="{4B5E86FD-3225-7E75-D6CF-589B3B5EF82C}"/>
              </a:ext>
            </a:extLst>
          </p:cNvPr>
          <p:cNvSpPr/>
          <p:nvPr/>
        </p:nvSpPr>
        <p:spPr>
          <a:xfrm>
            <a:off x="726826" y="8778378"/>
            <a:ext cx="2085818" cy="208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0207" y="16"/>
                </a:lnTo>
                <a:lnTo>
                  <a:pt x="9623" y="63"/>
                </a:lnTo>
                <a:lnTo>
                  <a:pt x="9048" y="141"/>
                </a:lnTo>
                <a:lnTo>
                  <a:pt x="8483" y="249"/>
                </a:lnTo>
                <a:lnTo>
                  <a:pt x="7929" y="386"/>
                </a:lnTo>
                <a:lnTo>
                  <a:pt x="7386" y="551"/>
                </a:lnTo>
                <a:lnTo>
                  <a:pt x="6856" y="743"/>
                </a:lnTo>
                <a:lnTo>
                  <a:pt x="6339" y="961"/>
                </a:lnTo>
                <a:lnTo>
                  <a:pt x="5837" y="1205"/>
                </a:lnTo>
                <a:lnTo>
                  <a:pt x="5349" y="1474"/>
                </a:lnTo>
                <a:lnTo>
                  <a:pt x="4877" y="1768"/>
                </a:lnTo>
                <a:lnTo>
                  <a:pt x="4422" y="2084"/>
                </a:lnTo>
                <a:lnTo>
                  <a:pt x="3984" y="2422"/>
                </a:lnTo>
                <a:lnTo>
                  <a:pt x="3564" y="2782"/>
                </a:lnTo>
                <a:lnTo>
                  <a:pt x="3163" y="3163"/>
                </a:lnTo>
                <a:lnTo>
                  <a:pt x="2782" y="3564"/>
                </a:lnTo>
                <a:lnTo>
                  <a:pt x="2422" y="3984"/>
                </a:lnTo>
                <a:lnTo>
                  <a:pt x="2084" y="4422"/>
                </a:lnTo>
                <a:lnTo>
                  <a:pt x="1768" y="4877"/>
                </a:lnTo>
                <a:lnTo>
                  <a:pt x="1475" y="5349"/>
                </a:lnTo>
                <a:lnTo>
                  <a:pt x="1205" y="5837"/>
                </a:lnTo>
                <a:lnTo>
                  <a:pt x="961" y="6339"/>
                </a:lnTo>
                <a:lnTo>
                  <a:pt x="743" y="6856"/>
                </a:lnTo>
                <a:lnTo>
                  <a:pt x="551" y="7386"/>
                </a:lnTo>
                <a:lnTo>
                  <a:pt x="386" y="7929"/>
                </a:lnTo>
                <a:lnTo>
                  <a:pt x="249" y="8483"/>
                </a:lnTo>
                <a:lnTo>
                  <a:pt x="141" y="9048"/>
                </a:lnTo>
                <a:lnTo>
                  <a:pt x="63" y="9623"/>
                </a:lnTo>
                <a:lnTo>
                  <a:pt x="16" y="10207"/>
                </a:lnTo>
                <a:lnTo>
                  <a:pt x="0" y="10800"/>
                </a:lnTo>
                <a:lnTo>
                  <a:pt x="16" y="11392"/>
                </a:lnTo>
                <a:lnTo>
                  <a:pt x="63" y="11977"/>
                </a:lnTo>
                <a:lnTo>
                  <a:pt x="141" y="12552"/>
                </a:lnTo>
                <a:lnTo>
                  <a:pt x="249" y="13117"/>
                </a:lnTo>
                <a:lnTo>
                  <a:pt x="386" y="13671"/>
                </a:lnTo>
                <a:lnTo>
                  <a:pt x="551" y="14214"/>
                </a:lnTo>
                <a:lnTo>
                  <a:pt x="743" y="14744"/>
                </a:lnTo>
                <a:lnTo>
                  <a:pt x="961" y="15260"/>
                </a:lnTo>
                <a:lnTo>
                  <a:pt x="1205" y="15763"/>
                </a:lnTo>
                <a:lnTo>
                  <a:pt x="1475" y="16251"/>
                </a:lnTo>
                <a:lnTo>
                  <a:pt x="1768" y="16723"/>
                </a:lnTo>
                <a:lnTo>
                  <a:pt x="2084" y="17178"/>
                </a:lnTo>
                <a:lnTo>
                  <a:pt x="2422" y="17616"/>
                </a:lnTo>
                <a:lnTo>
                  <a:pt x="2782" y="18036"/>
                </a:lnTo>
                <a:lnTo>
                  <a:pt x="3163" y="18437"/>
                </a:lnTo>
                <a:lnTo>
                  <a:pt x="3564" y="18818"/>
                </a:lnTo>
                <a:lnTo>
                  <a:pt x="3984" y="19178"/>
                </a:lnTo>
                <a:lnTo>
                  <a:pt x="4422" y="19516"/>
                </a:lnTo>
                <a:lnTo>
                  <a:pt x="4877" y="19832"/>
                </a:lnTo>
                <a:lnTo>
                  <a:pt x="5349" y="20125"/>
                </a:lnTo>
                <a:lnTo>
                  <a:pt x="5837" y="20395"/>
                </a:lnTo>
                <a:lnTo>
                  <a:pt x="6339" y="20639"/>
                </a:lnTo>
                <a:lnTo>
                  <a:pt x="6856" y="20857"/>
                </a:lnTo>
                <a:lnTo>
                  <a:pt x="7386" y="21049"/>
                </a:lnTo>
                <a:lnTo>
                  <a:pt x="7929" y="21214"/>
                </a:lnTo>
                <a:lnTo>
                  <a:pt x="8483" y="21351"/>
                </a:lnTo>
                <a:lnTo>
                  <a:pt x="9048" y="21459"/>
                </a:lnTo>
                <a:lnTo>
                  <a:pt x="9623" y="21537"/>
                </a:lnTo>
                <a:lnTo>
                  <a:pt x="10207" y="21584"/>
                </a:lnTo>
                <a:lnTo>
                  <a:pt x="10800" y="21600"/>
                </a:lnTo>
                <a:lnTo>
                  <a:pt x="11393" y="21584"/>
                </a:lnTo>
                <a:lnTo>
                  <a:pt x="11977" y="21537"/>
                </a:lnTo>
                <a:lnTo>
                  <a:pt x="12552" y="21459"/>
                </a:lnTo>
                <a:lnTo>
                  <a:pt x="13117" y="21351"/>
                </a:lnTo>
                <a:lnTo>
                  <a:pt x="13671" y="21214"/>
                </a:lnTo>
                <a:lnTo>
                  <a:pt x="14214" y="21049"/>
                </a:lnTo>
                <a:lnTo>
                  <a:pt x="14744" y="20857"/>
                </a:lnTo>
                <a:lnTo>
                  <a:pt x="15261" y="20639"/>
                </a:lnTo>
                <a:lnTo>
                  <a:pt x="15763" y="20395"/>
                </a:lnTo>
                <a:lnTo>
                  <a:pt x="16251" y="20125"/>
                </a:lnTo>
                <a:lnTo>
                  <a:pt x="16723" y="19832"/>
                </a:lnTo>
                <a:lnTo>
                  <a:pt x="17178" y="19516"/>
                </a:lnTo>
                <a:lnTo>
                  <a:pt x="17616" y="19178"/>
                </a:lnTo>
                <a:lnTo>
                  <a:pt x="18036" y="18818"/>
                </a:lnTo>
                <a:lnTo>
                  <a:pt x="18437" y="18437"/>
                </a:lnTo>
                <a:lnTo>
                  <a:pt x="18818" y="18036"/>
                </a:lnTo>
                <a:lnTo>
                  <a:pt x="19178" y="17616"/>
                </a:lnTo>
                <a:lnTo>
                  <a:pt x="19516" y="17178"/>
                </a:lnTo>
                <a:lnTo>
                  <a:pt x="19832" y="16723"/>
                </a:lnTo>
                <a:lnTo>
                  <a:pt x="20125" y="16251"/>
                </a:lnTo>
                <a:lnTo>
                  <a:pt x="20395" y="15763"/>
                </a:lnTo>
                <a:lnTo>
                  <a:pt x="20639" y="15260"/>
                </a:lnTo>
                <a:lnTo>
                  <a:pt x="20857" y="14744"/>
                </a:lnTo>
                <a:lnTo>
                  <a:pt x="21049" y="14214"/>
                </a:lnTo>
                <a:lnTo>
                  <a:pt x="21214" y="13671"/>
                </a:lnTo>
                <a:lnTo>
                  <a:pt x="21351" y="13117"/>
                </a:lnTo>
                <a:lnTo>
                  <a:pt x="21459" y="12552"/>
                </a:lnTo>
                <a:lnTo>
                  <a:pt x="21537" y="11977"/>
                </a:lnTo>
                <a:lnTo>
                  <a:pt x="21584" y="11392"/>
                </a:lnTo>
                <a:lnTo>
                  <a:pt x="21600" y="10800"/>
                </a:lnTo>
                <a:lnTo>
                  <a:pt x="21584" y="10207"/>
                </a:lnTo>
                <a:lnTo>
                  <a:pt x="21537" y="9623"/>
                </a:lnTo>
                <a:lnTo>
                  <a:pt x="21459" y="9048"/>
                </a:lnTo>
                <a:lnTo>
                  <a:pt x="21351" y="8483"/>
                </a:lnTo>
                <a:lnTo>
                  <a:pt x="21214" y="7929"/>
                </a:lnTo>
                <a:lnTo>
                  <a:pt x="21049" y="7386"/>
                </a:lnTo>
                <a:lnTo>
                  <a:pt x="20857" y="6856"/>
                </a:lnTo>
                <a:lnTo>
                  <a:pt x="20639" y="6339"/>
                </a:lnTo>
                <a:lnTo>
                  <a:pt x="20395" y="5837"/>
                </a:lnTo>
                <a:lnTo>
                  <a:pt x="20125" y="5349"/>
                </a:lnTo>
                <a:lnTo>
                  <a:pt x="19832" y="4877"/>
                </a:lnTo>
                <a:lnTo>
                  <a:pt x="19516" y="4422"/>
                </a:lnTo>
                <a:lnTo>
                  <a:pt x="19178" y="3984"/>
                </a:lnTo>
                <a:lnTo>
                  <a:pt x="18818" y="3564"/>
                </a:lnTo>
                <a:lnTo>
                  <a:pt x="18437" y="3163"/>
                </a:lnTo>
                <a:lnTo>
                  <a:pt x="18036" y="2782"/>
                </a:lnTo>
                <a:lnTo>
                  <a:pt x="17616" y="2422"/>
                </a:lnTo>
                <a:lnTo>
                  <a:pt x="17178" y="2084"/>
                </a:lnTo>
                <a:lnTo>
                  <a:pt x="16723" y="1768"/>
                </a:lnTo>
                <a:lnTo>
                  <a:pt x="16251" y="1474"/>
                </a:lnTo>
                <a:lnTo>
                  <a:pt x="15763" y="1205"/>
                </a:lnTo>
                <a:lnTo>
                  <a:pt x="15261" y="961"/>
                </a:lnTo>
                <a:lnTo>
                  <a:pt x="14744" y="743"/>
                </a:lnTo>
                <a:lnTo>
                  <a:pt x="14214" y="551"/>
                </a:lnTo>
                <a:lnTo>
                  <a:pt x="13671" y="386"/>
                </a:lnTo>
                <a:lnTo>
                  <a:pt x="13117" y="249"/>
                </a:lnTo>
                <a:lnTo>
                  <a:pt x="12552" y="141"/>
                </a:lnTo>
                <a:lnTo>
                  <a:pt x="11977" y="63"/>
                </a:lnTo>
                <a:lnTo>
                  <a:pt x="11393" y="16"/>
                </a:lnTo>
                <a:lnTo>
                  <a:pt x="10800" y="0"/>
                </a:lnTo>
                <a:close/>
              </a:path>
            </a:pathLst>
          </a:custGeom>
          <a:solidFill>
            <a:srgbClr val="E45439"/>
          </a:solidFill>
          <a:ln w="12700">
            <a:miter lim="400000"/>
          </a:ln>
        </p:spPr>
        <p:txBody>
          <a:bodyPr lIns="45719" rIns="45719"/>
          <a:lstStyle/>
          <a:p>
            <a:endParaRPr lang="en-MU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258F12D-5F5D-C328-DDB3-9119A83335CC}"/>
              </a:ext>
            </a:extLst>
          </p:cNvPr>
          <p:cNvGrpSpPr/>
          <p:nvPr/>
        </p:nvGrpSpPr>
        <p:grpSpPr>
          <a:xfrm>
            <a:off x="-38637" y="9116204"/>
            <a:ext cx="3491061" cy="1460819"/>
            <a:chOff x="0" y="6945498"/>
            <a:chExt cx="3491061" cy="146081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5D88FA5-DB04-24A9-4588-A23A16209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06053" y="6945498"/>
              <a:ext cx="680340" cy="68034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E1CDFC-ADCD-537B-991F-6B861E671B41}"/>
                </a:ext>
              </a:extLst>
            </p:cNvPr>
            <p:cNvSpPr txBox="1"/>
            <p:nvPr/>
          </p:nvSpPr>
          <p:spPr>
            <a:xfrm>
              <a:off x="0" y="7759988"/>
              <a:ext cx="3491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Packing &amp;</a:t>
              </a:r>
              <a:b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</a:br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Shipping</a:t>
              </a:r>
            </a:p>
          </p:txBody>
        </p:sp>
      </p:grpSp>
      <p:sp>
        <p:nvSpPr>
          <p:cNvPr id="28" name="Holder 6">
            <a:extLst>
              <a:ext uri="{FF2B5EF4-FFF2-40B4-BE49-F238E27FC236}">
                <a16:creationId xmlns:a16="http://schemas.microsoft.com/office/drawing/2014/main" id="{513FDC04-1311-009D-FC5A-CBE8C56C558F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5</a:t>
            </a:fld>
            <a:endParaRPr lang="en-GB" spc="-5" dirty="0">
              <a:solidFill>
                <a:schemeClr val="bg1"/>
              </a:solidFill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E8268A54-5AB5-4023-80B8-74395353398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  <p:sp>
        <p:nvSpPr>
          <p:cNvPr id="45" name="Shape 907">
            <a:extLst>
              <a:ext uri="{FF2B5EF4-FFF2-40B4-BE49-F238E27FC236}">
                <a16:creationId xmlns:a16="http://schemas.microsoft.com/office/drawing/2014/main" id="{D4C2E059-C297-4875-8EF5-ED5AC39FA3D8}"/>
              </a:ext>
            </a:extLst>
          </p:cNvPr>
          <p:cNvSpPr/>
          <p:nvPr/>
        </p:nvSpPr>
        <p:spPr>
          <a:xfrm>
            <a:off x="8311132" y="6336160"/>
            <a:ext cx="1356996" cy="528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1300">
                <a:solidFill>
                  <a:srgbClr val="E1412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1300" dirty="0">
                <a:solidFill>
                  <a:srgbClr val="DD3221"/>
                </a:solidFill>
              </a:rPr>
              <a:t>TANZANIA</a:t>
            </a:r>
            <a:r>
              <a:rPr sz="1300" dirty="0">
                <a:solidFill>
                  <a:srgbClr val="DD3221"/>
                </a:solidFill>
              </a:rPr>
              <a:t>:</a:t>
            </a:r>
            <a:r>
              <a:rPr sz="1300" spc="-40" dirty="0">
                <a:solidFill>
                  <a:srgbClr val="DD3221"/>
                </a:solidFill>
              </a:rPr>
              <a:t> </a:t>
            </a:r>
            <a:r>
              <a:rPr sz="1300" spc="-25" dirty="0">
                <a:solidFill>
                  <a:srgbClr val="DD3221"/>
                </a:solidFill>
              </a:rPr>
              <a:t>1</a:t>
            </a:r>
          </a:p>
          <a:p>
            <a:pPr indent="12700">
              <a:spcBef>
                <a:spcPts val="1000"/>
              </a:spcBef>
              <a:defRPr sz="13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fr-FR" sz="1300" dirty="0"/>
              <a:t>Dar es Salaam</a:t>
            </a:r>
            <a:r>
              <a:rPr sz="1300" spc="-53" dirty="0"/>
              <a:t> </a:t>
            </a:r>
            <a:r>
              <a:rPr sz="1300" spc="-29" dirty="0"/>
              <a:t>(</a:t>
            </a:r>
            <a:r>
              <a:rPr lang="en-GB" sz="1300" spc="-29" dirty="0"/>
              <a:t>1</a:t>
            </a:r>
            <a:r>
              <a:rPr sz="1300" spc="-29" dirty="0"/>
              <a:t>)</a:t>
            </a:r>
          </a:p>
        </p:txBody>
      </p:sp>
      <p:sp>
        <p:nvSpPr>
          <p:cNvPr id="46" name="Shape 974">
            <a:extLst>
              <a:ext uri="{FF2B5EF4-FFF2-40B4-BE49-F238E27FC236}">
                <a16:creationId xmlns:a16="http://schemas.microsoft.com/office/drawing/2014/main" id="{91FA49E5-FA86-4125-A27B-83136403EDDE}"/>
              </a:ext>
            </a:extLst>
          </p:cNvPr>
          <p:cNvSpPr/>
          <p:nvPr/>
        </p:nvSpPr>
        <p:spPr>
          <a:xfrm>
            <a:off x="15402352" y="4511706"/>
            <a:ext cx="1" cy="4177258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7" name="Shape 906">
            <a:extLst>
              <a:ext uri="{FF2B5EF4-FFF2-40B4-BE49-F238E27FC236}">
                <a16:creationId xmlns:a16="http://schemas.microsoft.com/office/drawing/2014/main" id="{3C7B1B27-E66B-475A-8C8C-8F002813F8A2}"/>
              </a:ext>
            </a:extLst>
          </p:cNvPr>
          <p:cNvSpPr/>
          <p:nvPr/>
        </p:nvSpPr>
        <p:spPr>
          <a:xfrm rot="16200000">
            <a:off x="14951960" y="3945074"/>
            <a:ext cx="880263" cy="184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defRPr sz="1200" spc="-13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n-GB" dirty="0"/>
              <a:t>Tanzania</a:t>
            </a:r>
            <a:endParaRPr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1FA6D09-E7E0-402A-950A-54C6ECBA0158}"/>
              </a:ext>
            </a:extLst>
          </p:cNvPr>
          <p:cNvSpPr/>
          <p:nvPr/>
        </p:nvSpPr>
        <p:spPr>
          <a:xfrm>
            <a:off x="15345184" y="8608795"/>
            <a:ext cx="114336" cy="114336"/>
          </a:xfrm>
          <a:prstGeom prst="ellipse">
            <a:avLst/>
          </a:prstGeom>
          <a:solidFill>
            <a:srgbClr val="DF3426"/>
          </a:solidFill>
          <a:ln>
            <a:solidFill>
              <a:srgbClr val="DF3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C39B5F-B1AC-093A-41E2-42399FE53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312245"/>
            <a:ext cx="19275306" cy="584775"/>
          </a:xfrm>
        </p:spPr>
        <p:txBody>
          <a:bodyPr/>
          <a:lstStyle/>
          <a:p>
            <a:r>
              <a:rPr lang="en-MU" sz="4000" dirty="0"/>
              <a:t>Velogic</a:t>
            </a:r>
            <a:r>
              <a:rPr lang="en-GB" sz="4000" dirty="0"/>
              <a:t> in numbers – Financial Year 2024</a:t>
            </a:r>
            <a:endParaRPr lang="en-MU" sz="4000" dirty="0"/>
          </a:p>
        </p:txBody>
      </p:sp>
      <p:sp>
        <p:nvSpPr>
          <p:cNvPr id="39" name="Shape 913">
            <a:extLst>
              <a:ext uri="{FF2B5EF4-FFF2-40B4-BE49-F238E27FC236}">
                <a16:creationId xmlns:a16="http://schemas.microsoft.com/office/drawing/2014/main" id="{DF39CC03-0445-48D1-BCEE-4E676F605456}"/>
              </a:ext>
            </a:extLst>
          </p:cNvPr>
          <p:cNvSpPr/>
          <p:nvPr/>
        </p:nvSpPr>
        <p:spPr>
          <a:xfrm>
            <a:off x="-1" y="1998275"/>
            <a:ext cx="20104101" cy="9295200"/>
          </a:xfrm>
          <a:prstGeom prst="rect">
            <a:avLst/>
          </a:prstGeom>
          <a:solidFill>
            <a:srgbClr val="003258"/>
          </a:solidFill>
          <a:ln w="12700">
            <a:miter lim="400000"/>
          </a:ln>
        </p:spPr>
        <p:txBody>
          <a:bodyPr lIns="45719" rIns="45719"/>
          <a:lstStyle/>
          <a:p>
            <a:endParaRPr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6DB8144-97F9-4882-AFDD-2573B0A27A96}"/>
              </a:ext>
            </a:extLst>
          </p:cNvPr>
          <p:cNvGrpSpPr/>
          <p:nvPr/>
        </p:nvGrpSpPr>
        <p:grpSpPr>
          <a:xfrm>
            <a:off x="964057" y="3749675"/>
            <a:ext cx="3474520" cy="1571217"/>
            <a:chOff x="-1" y="3117186"/>
            <a:chExt cx="3474520" cy="1571217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6AC44699-A13C-4C19-BE78-36A87DCBC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0695" y="3117186"/>
              <a:ext cx="654940" cy="716341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143027E-716C-4230-8E92-3BF83783D9BC}"/>
                </a:ext>
              </a:extLst>
            </p:cNvPr>
            <p:cNvSpPr txBox="1"/>
            <p:nvPr/>
          </p:nvSpPr>
          <p:spPr>
            <a:xfrm>
              <a:off x="-1" y="4042074"/>
              <a:ext cx="3474520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Cross-Border</a:t>
              </a:r>
            </a:p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</a:rPr>
                <a:t>Logistics</a:t>
              </a:r>
              <a:endParaRPr lang="en-MU" b="1" dirty="0">
                <a:solidFill>
                  <a:schemeClr val="bg1"/>
                </a:solidFill>
                <a:latin typeface="Montserrat" pitchFamily="2" charset="77"/>
                <a:sym typeface="Calibr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6E3482F-3EFD-449B-99AE-3291D58E8CC1}"/>
              </a:ext>
            </a:extLst>
          </p:cNvPr>
          <p:cNvGrpSpPr/>
          <p:nvPr/>
        </p:nvGrpSpPr>
        <p:grpSpPr>
          <a:xfrm>
            <a:off x="912542" y="6453378"/>
            <a:ext cx="3491061" cy="1615366"/>
            <a:chOff x="0" y="4991790"/>
            <a:chExt cx="3491061" cy="1615366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E0C7644-A38E-419C-A94E-0DB8AC176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8609" y="4991790"/>
              <a:ext cx="701038" cy="768880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CFB5F79-AD45-400D-8CA4-87791D24B44C}"/>
                </a:ext>
              </a:extLst>
            </p:cNvPr>
            <p:cNvSpPr txBox="1"/>
            <p:nvPr/>
          </p:nvSpPr>
          <p:spPr>
            <a:xfrm>
              <a:off x="0" y="5960827"/>
              <a:ext cx="3491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Landside</a:t>
              </a:r>
            </a:p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</a:rPr>
                <a:t>Logistics</a:t>
              </a:r>
              <a:endParaRPr lang="en-MU" b="1" dirty="0">
                <a:solidFill>
                  <a:schemeClr val="bg1"/>
                </a:solidFill>
                <a:latin typeface="Montserrat" pitchFamily="2" charset="77"/>
                <a:sym typeface="Calibri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C3B1387-2F32-44A6-B4C5-2D4942264BE0}"/>
              </a:ext>
            </a:extLst>
          </p:cNvPr>
          <p:cNvGrpSpPr/>
          <p:nvPr/>
        </p:nvGrpSpPr>
        <p:grpSpPr>
          <a:xfrm>
            <a:off x="925421" y="9116204"/>
            <a:ext cx="3491061" cy="1460819"/>
            <a:chOff x="0" y="6945498"/>
            <a:chExt cx="3491061" cy="1460819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6AC96F4-A89C-4569-8AAA-D101302B5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6053" y="6945498"/>
              <a:ext cx="680340" cy="680340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7B07827-4AA9-44D7-825C-D9BF1C06ED76}"/>
                </a:ext>
              </a:extLst>
            </p:cNvPr>
            <p:cNvSpPr txBox="1"/>
            <p:nvPr/>
          </p:nvSpPr>
          <p:spPr>
            <a:xfrm>
              <a:off x="0" y="7759988"/>
              <a:ext cx="3491061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hangingPunct="0"/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Packing &amp;</a:t>
              </a:r>
              <a:b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</a:br>
              <a:r>
                <a:rPr lang="en-MU" b="1" dirty="0">
                  <a:solidFill>
                    <a:schemeClr val="bg1"/>
                  </a:solidFill>
                  <a:latin typeface="Montserrat" pitchFamily="2" charset="77"/>
                  <a:sym typeface="Calibri"/>
                </a:rPr>
                <a:t>Shipping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B2DAFBD-D1C3-4BF2-A17F-0CF848B01B2D}"/>
              </a:ext>
            </a:extLst>
          </p:cNvPr>
          <p:cNvGrpSpPr/>
          <p:nvPr/>
        </p:nvGrpSpPr>
        <p:grpSpPr>
          <a:xfrm>
            <a:off x="4184650" y="9295217"/>
            <a:ext cx="3584048" cy="1391384"/>
            <a:chOff x="829202" y="6531806"/>
            <a:chExt cx="3584048" cy="1391384"/>
          </a:xfrm>
        </p:grpSpPr>
        <p:sp>
          <p:nvSpPr>
            <p:cNvPr id="54" name="Rs (1,859) m">
              <a:extLst>
                <a:ext uri="{FF2B5EF4-FFF2-40B4-BE49-F238E27FC236}">
                  <a16:creationId xmlns:a16="http://schemas.microsoft.com/office/drawing/2014/main" id="{E2DBDD8E-2CF6-432B-923B-B0A387F62CDA}"/>
                </a:ext>
              </a:extLst>
            </p:cNvPr>
            <p:cNvSpPr txBox="1"/>
            <p:nvPr/>
          </p:nvSpPr>
          <p:spPr>
            <a:xfrm>
              <a:off x="829202" y="7076483"/>
              <a:ext cx="2223366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GB" sz="6000" spc="-10" dirty="0">
                  <a:solidFill>
                    <a:srgbClr val="F8FEFA"/>
                  </a:solidFill>
                  <a:latin typeface="+mj-lt"/>
                </a:rPr>
                <a:t>5,528</a:t>
              </a:r>
              <a:endParaRPr sz="6000" spc="-10" dirty="0">
                <a:solidFill>
                  <a:srgbClr val="F8FEFA"/>
                </a:solidFill>
                <a:latin typeface="+mj-lt"/>
              </a:endParaRPr>
            </a:p>
          </p:txBody>
        </p:sp>
        <p:sp>
          <p:nvSpPr>
            <p:cNvPr id="55" name="PAT">
              <a:extLst>
                <a:ext uri="{FF2B5EF4-FFF2-40B4-BE49-F238E27FC236}">
                  <a16:creationId xmlns:a16="http://schemas.microsoft.com/office/drawing/2014/main" id="{069E5095-1A1A-4B1E-91C4-23E98CE47D3D}"/>
                </a:ext>
              </a:extLst>
            </p:cNvPr>
            <p:cNvSpPr txBox="1"/>
            <p:nvPr/>
          </p:nvSpPr>
          <p:spPr>
            <a:xfrm>
              <a:off x="829202" y="6531806"/>
              <a:ext cx="3584048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chemeClr val="bg1"/>
                  </a:solidFill>
                  <a:latin typeface="Helvetica Neue Light" panose="02000403000000020004" pitchFamily="2" charset="0"/>
                </a:rPr>
                <a:t>Sugar Packing (Tons)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BE3B5D2-4670-4206-9B1C-A942639CDBE5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9C28D4B-FEA0-465B-8C79-19162DA19BA5}"/>
              </a:ext>
            </a:extLst>
          </p:cNvPr>
          <p:cNvGrpSpPr/>
          <p:nvPr/>
        </p:nvGrpSpPr>
        <p:grpSpPr>
          <a:xfrm>
            <a:off x="4109085" y="6681092"/>
            <a:ext cx="4459220" cy="1477039"/>
            <a:chOff x="829202" y="6446151"/>
            <a:chExt cx="4459220" cy="1477039"/>
          </a:xfrm>
        </p:grpSpPr>
        <p:sp>
          <p:nvSpPr>
            <p:cNvPr id="58" name="Rs (1,859) m">
              <a:extLst>
                <a:ext uri="{FF2B5EF4-FFF2-40B4-BE49-F238E27FC236}">
                  <a16:creationId xmlns:a16="http://schemas.microsoft.com/office/drawing/2014/main" id="{E6FEC1A5-5ECB-4E08-9537-20C39347D25A}"/>
                </a:ext>
              </a:extLst>
            </p:cNvPr>
            <p:cNvSpPr txBox="1"/>
            <p:nvPr/>
          </p:nvSpPr>
          <p:spPr>
            <a:xfrm>
              <a:off x="829202" y="7076483"/>
              <a:ext cx="1631216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GB" sz="6000" spc="-10" dirty="0">
                  <a:solidFill>
                    <a:srgbClr val="F8FEFA"/>
                  </a:solidFill>
                  <a:latin typeface="+mj-lt"/>
                </a:rPr>
                <a:t>504</a:t>
              </a:r>
            </a:p>
          </p:txBody>
        </p:sp>
        <p:sp>
          <p:nvSpPr>
            <p:cNvPr id="59" name="PAT">
              <a:extLst>
                <a:ext uri="{FF2B5EF4-FFF2-40B4-BE49-F238E27FC236}">
                  <a16:creationId xmlns:a16="http://schemas.microsoft.com/office/drawing/2014/main" id="{A6AD9F54-56E3-4790-BC5D-DB5908B090AE}"/>
                </a:ext>
              </a:extLst>
            </p:cNvPr>
            <p:cNvSpPr txBox="1"/>
            <p:nvPr/>
          </p:nvSpPr>
          <p:spPr>
            <a:xfrm>
              <a:off x="829202" y="6446151"/>
              <a:ext cx="4459220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chemeClr val="bg1"/>
                  </a:solidFill>
                  <a:latin typeface="Helvetica Neue Light" panose="02000403000000020004" pitchFamily="2" charset="0"/>
                </a:rPr>
                <a:t>Container Storage (K TEU Days)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8318424-258F-4C30-8694-4B07641E9AA6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CC61125-E6AA-4C60-A047-53F77FD55372}"/>
              </a:ext>
            </a:extLst>
          </p:cNvPr>
          <p:cNvGrpSpPr/>
          <p:nvPr/>
        </p:nvGrpSpPr>
        <p:grpSpPr>
          <a:xfrm>
            <a:off x="8830202" y="3916725"/>
            <a:ext cx="3584048" cy="1435875"/>
            <a:chOff x="829202" y="6487314"/>
            <a:chExt cx="3584048" cy="1435875"/>
          </a:xfrm>
        </p:grpSpPr>
        <p:sp>
          <p:nvSpPr>
            <p:cNvPr id="65" name="Rs (1,859) m">
              <a:extLst>
                <a:ext uri="{FF2B5EF4-FFF2-40B4-BE49-F238E27FC236}">
                  <a16:creationId xmlns:a16="http://schemas.microsoft.com/office/drawing/2014/main" id="{67AD23D3-B608-4385-BCF7-644E509D9E48}"/>
                </a:ext>
              </a:extLst>
            </p:cNvPr>
            <p:cNvSpPr txBox="1"/>
            <p:nvPr/>
          </p:nvSpPr>
          <p:spPr>
            <a:xfrm>
              <a:off x="829202" y="7076482"/>
              <a:ext cx="2327560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US" sz="6000" spc="-10" dirty="0">
                  <a:solidFill>
                    <a:srgbClr val="F8FEFA"/>
                  </a:solidFill>
                  <a:latin typeface="+mj-lt"/>
                </a:rPr>
                <a:t>9,426</a:t>
              </a:r>
            </a:p>
          </p:txBody>
        </p:sp>
        <p:sp>
          <p:nvSpPr>
            <p:cNvPr id="66" name="PAT">
              <a:extLst>
                <a:ext uri="{FF2B5EF4-FFF2-40B4-BE49-F238E27FC236}">
                  <a16:creationId xmlns:a16="http://schemas.microsoft.com/office/drawing/2014/main" id="{3931A3F9-E691-404B-BDF7-B114D4024A22}"/>
                </a:ext>
              </a:extLst>
            </p:cNvPr>
            <p:cNvSpPr txBox="1"/>
            <p:nvPr/>
          </p:nvSpPr>
          <p:spPr>
            <a:xfrm>
              <a:off x="829202" y="6487314"/>
              <a:ext cx="2590902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2400">
                  <a:solidFill>
                    <a:schemeClr val="bg1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Proxima Nova Rg"/>
                </a:defRPr>
              </a:lvl1pPr>
            </a:lstStyle>
            <a:p>
              <a:r>
                <a:rPr lang="en-GB" dirty="0"/>
                <a:t>Sea Freight (TEUs)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2BC6843-9DFB-4329-BB23-7D67DD154F73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1A9A870-436C-4B04-8D3E-DF70966D770C}"/>
              </a:ext>
            </a:extLst>
          </p:cNvPr>
          <p:cNvGrpSpPr/>
          <p:nvPr/>
        </p:nvGrpSpPr>
        <p:grpSpPr>
          <a:xfrm>
            <a:off x="4105802" y="3937997"/>
            <a:ext cx="3584048" cy="1435875"/>
            <a:chOff x="829202" y="6487314"/>
            <a:chExt cx="3584048" cy="1435875"/>
          </a:xfrm>
        </p:grpSpPr>
        <p:sp>
          <p:nvSpPr>
            <p:cNvPr id="69" name="Rs (1,859) m">
              <a:extLst>
                <a:ext uri="{FF2B5EF4-FFF2-40B4-BE49-F238E27FC236}">
                  <a16:creationId xmlns:a16="http://schemas.microsoft.com/office/drawing/2014/main" id="{340E9288-A9F2-4B69-8752-F2ADBE91B79B}"/>
                </a:ext>
              </a:extLst>
            </p:cNvPr>
            <p:cNvSpPr txBox="1"/>
            <p:nvPr/>
          </p:nvSpPr>
          <p:spPr>
            <a:xfrm>
              <a:off x="829202" y="7076482"/>
              <a:ext cx="2329164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US" sz="6000" spc="-10" dirty="0">
                  <a:solidFill>
                    <a:srgbClr val="F8FEFA"/>
                  </a:solidFill>
                  <a:latin typeface="+mj-lt"/>
                  <a:sym typeface="SF Pro Display"/>
                </a:rPr>
                <a:t>3,874</a:t>
              </a:r>
            </a:p>
          </p:txBody>
        </p:sp>
        <p:sp>
          <p:nvSpPr>
            <p:cNvPr id="73" name="PAT">
              <a:extLst>
                <a:ext uri="{FF2B5EF4-FFF2-40B4-BE49-F238E27FC236}">
                  <a16:creationId xmlns:a16="http://schemas.microsoft.com/office/drawing/2014/main" id="{D72ADE9F-2994-4390-8A8E-EA843BC3C8BA}"/>
                </a:ext>
              </a:extLst>
            </p:cNvPr>
            <p:cNvSpPr txBox="1"/>
            <p:nvPr/>
          </p:nvSpPr>
          <p:spPr>
            <a:xfrm>
              <a:off x="829202" y="6487314"/>
              <a:ext cx="2344873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chemeClr val="bg1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Air Freight (Tons)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E0F844-9102-4232-B70B-33E6E0E613AA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74656B8-CAE5-4582-9421-3383FC9845B3}"/>
              </a:ext>
            </a:extLst>
          </p:cNvPr>
          <p:cNvGrpSpPr/>
          <p:nvPr/>
        </p:nvGrpSpPr>
        <p:grpSpPr>
          <a:xfrm>
            <a:off x="14281590" y="3916725"/>
            <a:ext cx="4712252" cy="1435875"/>
            <a:chOff x="829202" y="6487314"/>
            <a:chExt cx="4712252" cy="1435875"/>
          </a:xfrm>
        </p:grpSpPr>
        <p:sp>
          <p:nvSpPr>
            <p:cNvPr id="80" name="Rs (1,859) m">
              <a:extLst>
                <a:ext uri="{FF2B5EF4-FFF2-40B4-BE49-F238E27FC236}">
                  <a16:creationId xmlns:a16="http://schemas.microsoft.com/office/drawing/2014/main" id="{57DDDF82-2512-49A2-825D-3940C3A89305}"/>
                </a:ext>
              </a:extLst>
            </p:cNvPr>
            <p:cNvSpPr txBox="1"/>
            <p:nvPr/>
          </p:nvSpPr>
          <p:spPr>
            <a:xfrm>
              <a:off x="829202" y="7076482"/>
              <a:ext cx="2741456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US" sz="6000" spc="-10" dirty="0">
                  <a:solidFill>
                    <a:srgbClr val="F8FEFA"/>
                  </a:solidFill>
                  <a:latin typeface="+mj-lt"/>
                </a:rPr>
                <a:t>95,736</a:t>
              </a:r>
            </a:p>
          </p:txBody>
        </p:sp>
        <p:sp>
          <p:nvSpPr>
            <p:cNvPr id="81" name="PAT">
              <a:extLst>
                <a:ext uri="{FF2B5EF4-FFF2-40B4-BE49-F238E27FC236}">
                  <a16:creationId xmlns:a16="http://schemas.microsoft.com/office/drawing/2014/main" id="{03467AB1-6272-4112-A446-0C0409C8B5F7}"/>
                </a:ext>
              </a:extLst>
            </p:cNvPr>
            <p:cNvSpPr txBox="1"/>
            <p:nvPr/>
          </p:nvSpPr>
          <p:spPr>
            <a:xfrm>
              <a:off x="829202" y="6487314"/>
              <a:ext cx="4712252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2400">
                  <a:solidFill>
                    <a:schemeClr val="bg1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Proxima Nova Rg"/>
                </a:defRPr>
              </a:lvl1pPr>
            </a:lstStyle>
            <a:p>
              <a:r>
                <a:rPr lang="en-GB" dirty="0"/>
                <a:t>Express Courier (No. of shipments)</a:t>
              </a: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41C0E3B9-B71A-455C-8CA6-9BB4625F56B9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05703F2-3FE8-496A-B7F3-C12645BDD844}"/>
              </a:ext>
            </a:extLst>
          </p:cNvPr>
          <p:cNvGrpSpPr/>
          <p:nvPr/>
        </p:nvGrpSpPr>
        <p:grpSpPr>
          <a:xfrm>
            <a:off x="8681085" y="6690547"/>
            <a:ext cx="4647565" cy="1437330"/>
            <a:chOff x="829202" y="6485859"/>
            <a:chExt cx="4647565" cy="1437330"/>
          </a:xfrm>
        </p:grpSpPr>
        <p:sp>
          <p:nvSpPr>
            <p:cNvPr id="87" name="Rs (1,859) m">
              <a:extLst>
                <a:ext uri="{FF2B5EF4-FFF2-40B4-BE49-F238E27FC236}">
                  <a16:creationId xmlns:a16="http://schemas.microsoft.com/office/drawing/2014/main" id="{176D29C5-2305-49B8-8C38-79EBB1DF0639}"/>
                </a:ext>
              </a:extLst>
            </p:cNvPr>
            <p:cNvSpPr txBox="1"/>
            <p:nvPr/>
          </p:nvSpPr>
          <p:spPr>
            <a:xfrm>
              <a:off x="829202" y="7076482"/>
              <a:ext cx="2818400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pPr indent="12700">
                <a:spcBef>
                  <a:spcPts val="100"/>
                </a:spcBef>
                <a:defRPr sz="5500" spc="-10">
                  <a:solidFill>
                    <a:srgbClr val="524C4B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pPr>
              <a:r>
                <a:rPr lang="en-GB" sz="6000" spc="-10" dirty="0">
                  <a:solidFill>
                    <a:srgbClr val="F8FEFA"/>
                  </a:solidFill>
                  <a:latin typeface="+mj-lt"/>
                </a:rPr>
                <a:t>73,454</a:t>
              </a:r>
            </a:p>
          </p:txBody>
        </p:sp>
        <p:sp>
          <p:nvSpPr>
            <p:cNvPr id="88" name="PAT">
              <a:extLst>
                <a:ext uri="{FF2B5EF4-FFF2-40B4-BE49-F238E27FC236}">
                  <a16:creationId xmlns:a16="http://schemas.microsoft.com/office/drawing/2014/main" id="{C20E8B19-24D2-4250-9AFB-7A3E0A03242B}"/>
                </a:ext>
              </a:extLst>
            </p:cNvPr>
            <p:cNvSpPr txBox="1"/>
            <p:nvPr/>
          </p:nvSpPr>
          <p:spPr>
            <a:xfrm>
              <a:off x="829202" y="6485859"/>
              <a:ext cx="4647565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chemeClr val="bg1"/>
                  </a:solidFill>
                  <a:latin typeface="Helvetica Neue Light" panose="02000403000000020004" pitchFamily="2" charset="0"/>
                </a:rPr>
                <a:t>Container Transport (No. of Trips)</a:t>
              </a: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8EAEB257-865F-4A42-90DA-09FDD640323F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9A57A92-087C-43B0-9693-F827A1DE2401}"/>
              </a:ext>
            </a:extLst>
          </p:cNvPr>
          <p:cNvGrpSpPr/>
          <p:nvPr/>
        </p:nvGrpSpPr>
        <p:grpSpPr>
          <a:xfrm>
            <a:off x="14319885" y="6690547"/>
            <a:ext cx="4609660" cy="1437331"/>
            <a:chOff x="829202" y="6485859"/>
            <a:chExt cx="4609660" cy="1437331"/>
          </a:xfrm>
        </p:grpSpPr>
        <p:sp>
          <p:nvSpPr>
            <p:cNvPr id="91" name="Rs (1,859) m">
              <a:extLst>
                <a:ext uri="{FF2B5EF4-FFF2-40B4-BE49-F238E27FC236}">
                  <a16:creationId xmlns:a16="http://schemas.microsoft.com/office/drawing/2014/main" id="{7943A2AF-24C9-47BB-BD27-C6AA1D071D62}"/>
                </a:ext>
              </a:extLst>
            </p:cNvPr>
            <p:cNvSpPr txBox="1"/>
            <p:nvPr/>
          </p:nvSpPr>
          <p:spPr>
            <a:xfrm>
              <a:off x="829202" y="7076483"/>
              <a:ext cx="1642437" cy="8467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7000" b="1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6000" spc="-10" dirty="0">
                  <a:solidFill>
                    <a:srgbClr val="F8FEFA"/>
                  </a:solidFill>
                  <a:latin typeface="+mj-lt"/>
                </a:rPr>
                <a:t>604</a:t>
              </a:r>
            </a:p>
          </p:txBody>
        </p:sp>
        <p:sp>
          <p:nvSpPr>
            <p:cNvPr id="92" name="PAT">
              <a:extLst>
                <a:ext uri="{FF2B5EF4-FFF2-40B4-BE49-F238E27FC236}">
                  <a16:creationId xmlns:a16="http://schemas.microsoft.com/office/drawing/2014/main" id="{6A8DD2B2-F710-42EF-BFF9-681CAD55D8E6}"/>
                </a:ext>
              </a:extLst>
            </p:cNvPr>
            <p:cNvSpPr txBox="1"/>
            <p:nvPr/>
          </p:nvSpPr>
          <p:spPr>
            <a:xfrm>
              <a:off x="829202" y="6485859"/>
              <a:ext cx="4609660" cy="3980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3000">
                  <a:solidFill>
                    <a:srgbClr val="FFFFFF"/>
                  </a:solidFill>
                  <a:latin typeface="Proxima Nova Rg"/>
                  <a:ea typeface="Proxima Nova Rg"/>
                  <a:cs typeface="Proxima Nova Rg"/>
                  <a:sym typeface="Proxima Nova"/>
                </a:defRPr>
              </a:lvl1pPr>
            </a:lstStyle>
            <a:p>
              <a:r>
                <a:rPr lang="en-GB" sz="2400" dirty="0">
                  <a:solidFill>
                    <a:schemeClr val="bg1"/>
                  </a:solidFill>
                  <a:latin typeface="Helvetica Neue Light" panose="02000403000000020004" pitchFamily="2" charset="0"/>
                </a:rPr>
                <a:t>Sugar Transportation (K Tons)</a:t>
              </a: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825E8604-17E6-45BB-AB13-F90FC3B4D7B0}"/>
                </a:ext>
              </a:extLst>
            </p:cNvPr>
            <p:cNvCxnSpPr>
              <a:cxnSpLocks/>
            </p:cNvCxnSpPr>
            <p:nvPr/>
          </p:nvCxnSpPr>
          <p:spPr>
            <a:xfrm>
              <a:off x="829202" y="6935173"/>
              <a:ext cx="3584048" cy="0"/>
            </a:xfrm>
            <a:prstGeom prst="line">
              <a:avLst/>
            </a:prstGeom>
            <a:noFill/>
            <a:ln w="25400" cap="flat">
              <a:solidFill>
                <a:srgbClr val="DD322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B152BC6-CA5E-8B05-2DCB-8F7ADD8518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6" name="Holder 6">
            <a:extLst>
              <a:ext uri="{FF2B5EF4-FFF2-40B4-BE49-F238E27FC236}">
                <a16:creationId xmlns:a16="http://schemas.microsoft.com/office/drawing/2014/main" id="{FA093278-237B-BDF3-F696-C120D9DD8283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6</a:t>
            </a:fld>
            <a:endParaRPr lang="en-GB" spc="-5" dirty="0">
              <a:solidFill>
                <a:schemeClr val="bg1"/>
              </a:solidFill>
            </a:endParaRPr>
          </a:p>
        </p:txBody>
      </p:sp>
      <p:sp>
        <p:nvSpPr>
          <p:cNvPr id="7" name="Rectangle: Rounded Corners 11">
            <a:extLst>
              <a:ext uri="{FF2B5EF4-FFF2-40B4-BE49-F238E27FC236}">
                <a16:creationId xmlns:a16="http://schemas.microsoft.com/office/drawing/2014/main" id="{C0833C37-F938-6619-7CC8-0BD42436BA37}"/>
              </a:ext>
            </a:extLst>
          </p:cNvPr>
          <p:cNvSpPr/>
          <p:nvPr/>
        </p:nvSpPr>
        <p:spPr>
          <a:xfrm rot="16200000">
            <a:off x="-2426193" y="6493516"/>
            <a:ext cx="6934202" cy="9893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3435" dist="126433" dir="5400000" algn="ctr" rotWithShape="0">
              <a:prstClr val="black">
                <a:alpha val="1937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indent="12700" algn="ctr">
              <a:spcBef>
                <a:spcPts val="100"/>
              </a:spcBef>
              <a:defRPr sz="2300">
                <a:solidFill>
                  <a:srgbClr val="80747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en-GB" sz="2800" dirty="0">
                <a:solidFill>
                  <a:srgbClr val="003066"/>
                </a:solidFill>
              </a:rPr>
              <a:t>OPERATIONAL PERFORMANCE</a:t>
            </a:r>
            <a:endParaRPr lang="en-GB" sz="2800" spc="-10" dirty="0">
              <a:solidFill>
                <a:srgbClr val="003066"/>
              </a:solidFill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6ADAD72E-F6F6-4959-A23F-E67FA1D2B5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4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7867D83-2FDC-00C5-5401-F9DCF649330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135" y="15875"/>
            <a:ext cx="10169965" cy="1139280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658E1E-2CF3-42A9-B677-512C680BA6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397" y="267927"/>
            <a:ext cx="19275425" cy="58578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en-US" sz="3800" b="1" dirty="0"/>
              <a:t>Leveraging on key Capabilities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1A278-15EB-C769-4BF3-23A488341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0855" y="3344122"/>
            <a:ext cx="1631987" cy="164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6">
            <a:extLst>
              <a:ext uri="{FF2B5EF4-FFF2-40B4-BE49-F238E27FC236}">
                <a16:creationId xmlns:a16="http://schemas.microsoft.com/office/drawing/2014/main" id="{2C7A4C98-3829-2E9F-D163-8904D5BF9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769" y="6254610"/>
            <a:ext cx="23035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sz="2400" b="1" dirty="0">
                <a:solidFill>
                  <a:srgbClr val="FFFF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Landside </a:t>
            </a:r>
          </a:p>
          <a:p>
            <a:r>
              <a:rPr lang="en-GB" sz="2400" b="1" dirty="0">
                <a:solidFill>
                  <a:srgbClr val="FFFF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Logistics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31FDF2A-8683-5764-5EA6-ACFE07109B2A}"/>
              </a:ext>
            </a:extLst>
          </p:cNvPr>
          <p:cNvGrpSpPr/>
          <p:nvPr/>
        </p:nvGrpSpPr>
        <p:grpSpPr>
          <a:xfrm>
            <a:off x="530197" y="2082931"/>
            <a:ext cx="6613606" cy="2242377"/>
            <a:chOff x="530197" y="2082931"/>
            <a:chExt cx="6613606" cy="2242377"/>
          </a:xfrm>
        </p:grpSpPr>
        <p:grpSp>
          <p:nvGrpSpPr>
            <p:cNvPr id="14" name="object 15">
              <a:extLst>
                <a:ext uri="{FF2B5EF4-FFF2-40B4-BE49-F238E27FC236}">
                  <a16:creationId xmlns:a16="http://schemas.microsoft.com/office/drawing/2014/main" id="{07744FBA-810C-7FCD-FF69-3DB50D2179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0197" y="2149475"/>
              <a:ext cx="1164885" cy="1154414"/>
              <a:chOff x="4188357" y="3622294"/>
              <a:chExt cx="1047115" cy="1047115"/>
            </a:xfrm>
          </p:grpSpPr>
          <p:sp>
            <p:nvSpPr>
              <p:cNvPr id="16" name="object 16">
                <a:extLst>
                  <a:ext uri="{FF2B5EF4-FFF2-40B4-BE49-F238E27FC236}">
                    <a16:creationId xmlns:a16="http://schemas.microsoft.com/office/drawing/2014/main" id="{E2FE2848-3F8C-7D5B-6281-6EA71C237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861" y="3630794"/>
                <a:ext cx="1030605" cy="1030605"/>
              </a:xfrm>
              <a:custGeom>
                <a:avLst/>
                <a:gdLst>
                  <a:gd name="T0" fmla="*/ 468162 w 1030604"/>
                  <a:gd name="T1" fmla="*/ 2104 h 1030604"/>
                  <a:gd name="T2" fmla="*/ 378122 w 1030604"/>
                  <a:gd name="T3" fmla="*/ 18397 h 1030604"/>
                  <a:gd name="T4" fmla="*/ 294254 w 1030604"/>
                  <a:gd name="T5" fmla="*/ 49589 h 1030604"/>
                  <a:gd name="T6" fmla="*/ 218012 w 1030604"/>
                  <a:gd name="T7" fmla="*/ 94225 h 1030604"/>
                  <a:gd name="T8" fmla="*/ 150851 w 1030604"/>
                  <a:gd name="T9" fmla="*/ 150851 h 1030604"/>
                  <a:gd name="T10" fmla="*/ 94225 w 1030604"/>
                  <a:gd name="T11" fmla="*/ 218012 h 1030604"/>
                  <a:gd name="T12" fmla="*/ 49589 w 1030604"/>
                  <a:gd name="T13" fmla="*/ 294254 h 1030604"/>
                  <a:gd name="T14" fmla="*/ 18397 w 1030604"/>
                  <a:gd name="T15" fmla="*/ 378122 h 1030604"/>
                  <a:gd name="T16" fmla="*/ 2104 w 1030604"/>
                  <a:gd name="T17" fmla="*/ 468162 h 1030604"/>
                  <a:gd name="T18" fmla="*/ 2104 w 1030604"/>
                  <a:gd name="T19" fmla="*/ 561927 h 1030604"/>
                  <a:gd name="T20" fmla="*/ 18397 w 1030604"/>
                  <a:gd name="T21" fmla="*/ 651967 h 1030604"/>
                  <a:gd name="T22" fmla="*/ 49589 w 1030604"/>
                  <a:gd name="T23" fmla="*/ 735835 h 1030604"/>
                  <a:gd name="T24" fmla="*/ 94225 w 1030604"/>
                  <a:gd name="T25" fmla="*/ 812077 h 1030604"/>
                  <a:gd name="T26" fmla="*/ 150851 w 1030604"/>
                  <a:gd name="T27" fmla="*/ 879238 h 1030604"/>
                  <a:gd name="T28" fmla="*/ 218012 w 1030604"/>
                  <a:gd name="T29" fmla="*/ 935864 h 1030604"/>
                  <a:gd name="T30" fmla="*/ 294254 w 1030604"/>
                  <a:gd name="T31" fmla="*/ 980500 h 1030604"/>
                  <a:gd name="T32" fmla="*/ 378122 w 1030604"/>
                  <a:gd name="T33" fmla="*/ 1011692 h 1030604"/>
                  <a:gd name="T34" fmla="*/ 468162 w 1030604"/>
                  <a:gd name="T35" fmla="*/ 1027985 h 1030604"/>
                  <a:gd name="T36" fmla="*/ 561927 w 1030604"/>
                  <a:gd name="T37" fmla="*/ 1027985 h 1030604"/>
                  <a:gd name="T38" fmla="*/ 651967 w 1030604"/>
                  <a:gd name="T39" fmla="*/ 1011692 h 1030604"/>
                  <a:gd name="T40" fmla="*/ 735835 w 1030604"/>
                  <a:gd name="T41" fmla="*/ 980500 h 1030604"/>
                  <a:gd name="T42" fmla="*/ 812077 w 1030604"/>
                  <a:gd name="T43" fmla="*/ 935864 h 1030604"/>
                  <a:gd name="T44" fmla="*/ 879238 w 1030604"/>
                  <a:gd name="T45" fmla="*/ 879238 h 1030604"/>
                  <a:gd name="T46" fmla="*/ 935864 w 1030604"/>
                  <a:gd name="T47" fmla="*/ 812077 h 1030604"/>
                  <a:gd name="T48" fmla="*/ 980500 w 1030604"/>
                  <a:gd name="T49" fmla="*/ 735835 h 1030604"/>
                  <a:gd name="T50" fmla="*/ 1011692 w 1030604"/>
                  <a:gd name="T51" fmla="*/ 651967 h 1030604"/>
                  <a:gd name="T52" fmla="*/ 1027985 w 1030604"/>
                  <a:gd name="T53" fmla="*/ 561927 h 1030604"/>
                  <a:gd name="T54" fmla="*/ 1027985 w 1030604"/>
                  <a:gd name="T55" fmla="*/ 468162 h 1030604"/>
                  <a:gd name="T56" fmla="*/ 1011692 w 1030604"/>
                  <a:gd name="T57" fmla="*/ 378122 h 1030604"/>
                  <a:gd name="T58" fmla="*/ 980500 w 1030604"/>
                  <a:gd name="T59" fmla="*/ 294254 h 1030604"/>
                  <a:gd name="T60" fmla="*/ 935864 w 1030604"/>
                  <a:gd name="T61" fmla="*/ 218012 h 1030604"/>
                  <a:gd name="T62" fmla="*/ 879238 w 1030604"/>
                  <a:gd name="T63" fmla="*/ 150851 h 1030604"/>
                  <a:gd name="T64" fmla="*/ 812077 w 1030604"/>
                  <a:gd name="T65" fmla="*/ 94225 h 1030604"/>
                  <a:gd name="T66" fmla="*/ 735835 w 1030604"/>
                  <a:gd name="T67" fmla="*/ 49589 h 1030604"/>
                  <a:gd name="T68" fmla="*/ 651967 w 1030604"/>
                  <a:gd name="T69" fmla="*/ 18397 h 1030604"/>
                  <a:gd name="T70" fmla="*/ 561927 w 1030604"/>
                  <a:gd name="T71" fmla="*/ 2104 h 10306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030604" h="1030604">
                    <a:moveTo>
                      <a:pt x="515041" y="0"/>
                    </a:moveTo>
                    <a:lnTo>
                      <a:pt x="468162" y="2104"/>
                    </a:lnTo>
                    <a:lnTo>
                      <a:pt x="422461" y="8297"/>
                    </a:lnTo>
                    <a:lnTo>
                      <a:pt x="378122" y="18397"/>
                    </a:lnTo>
                    <a:lnTo>
                      <a:pt x="335326" y="32222"/>
                    </a:lnTo>
                    <a:lnTo>
                      <a:pt x="294254" y="49589"/>
                    </a:lnTo>
                    <a:lnTo>
                      <a:pt x="255089" y="70317"/>
                    </a:lnTo>
                    <a:lnTo>
                      <a:pt x="218012" y="94225"/>
                    </a:lnTo>
                    <a:lnTo>
                      <a:pt x="183206" y="121130"/>
                    </a:lnTo>
                    <a:lnTo>
                      <a:pt x="150851" y="150851"/>
                    </a:lnTo>
                    <a:lnTo>
                      <a:pt x="121130" y="183206"/>
                    </a:lnTo>
                    <a:lnTo>
                      <a:pt x="94225" y="218012"/>
                    </a:lnTo>
                    <a:lnTo>
                      <a:pt x="70317" y="255089"/>
                    </a:lnTo>
                    <a:lnTo>
                      <a:pt x="49589" y="294254"/>
                    </a:lnTo>
                    <a:lnTo>
                      <a:pt x="32222" y="335326"/>
                    </a:lnTo>
                    <a:lnTo>
                      <a:pt x="18397" y="378122"/>
                    </a:lnTo>
                    <a:lnTo>
                      <a:pt x="8297" y="422461"/>
                    </a:lnTo>
                    <a:lnTo>
                      <a:pt x="2104" y="468162"/>
                    </a:lnTo>
                    <a:lnTo>
                      <a:pt x="0" y="515041"/>
                    </a:lnTo>
                    <a:lnTo>
                      <a:pt x="2104" y="561921"/>
                    </a:lnTo>
                    <a:lnTo>
                      <a:pt x="8297" y="607621"/>
                    </a:lnTo>
                    <a:lnTo>
                      <a:pt x="18397" y="651961"/>
                    </a:lnTo>
                    <a:lnTo>
                      <a:pt x="32222" y="694757"/>
                    </a:lnTo>
                    <a:lnTo>
                      <a:pt x="49589" y="735829"/>
                    </a:lnTo>
                    <a:lnTo>
                      <a:pt x="70317" y="774994"/>
                    </a:lnTo>
                    <a:lnTo>
                      <a:pt x="94225" y="812071"/>
                    </a:lnTo>
                    <a:lnTo>
                      <a:pt x="121130" y="846877"/>
                    </a:lnTo>
                    <a:lnTo>
                      <a:pt x="150851" y="879232"/>
                    </a:lnTo>
                    <a:lnTo>
                      <a:pt x="183206" y="908953"/>
                    </a:lnTo>
                    <a:lnTo>
                      <a:pt x="218012" y="935858"/>
                    </a:lnTo>
                    <a:lnTo>
                      <a:pt x="255089" y="959766"/>
                    </a:lnTo>
                    <a:lnTo>
                      <a:pt x="294254" y="980494"/>
                    </a:lnTo>
                    <a:lnTo>
                      <a:pt x="335326" y="997861"/>
                    </a:lnTo>
                    <a:lnTo>
                      <a:pt x="378122" y="1011686"/>
                    </a:lnTo>
                    <a:lnTo>
                      <a:pt x="422461" y="1021785"/>
                    </a:lnTo>
                    <a:lnTo>
                      <a:pt x="468162" y="1027979"/>
                    </a:lnTo>
                    <a:lnTo>
                      <a:pt x="515041" y="1030083"/>
                    </a:lnTo>
                    <a:lnTo>
                      <a:pt x="561921" y="1027979"/>
                    </a:lnTo>
                    <a:lnTo>
                      <a:pt x="607621" y="1021785"/>
                    </a:lnTo>
                    <a:lnTo>
                      <a:pt x="651961" y="1011686"/>
                    </a:lnTo>
                    <a:lnTo>
                      <a:pt x="694757" y="997861"/>
                    </a:lnTo>
                    <a:lnTo>
                      <a:pt x="735829" y="980494"/>
                    </a:lnTo>
                    <a:lnTo>
                      <a:pt x="774994" y="959766"/>
                    </a:lnTo>
                    <a:lnTo>
                      <a:pt x="812071" y="935858"/>
                    </a:lnTo>
                    <a:lnTo>
                      <a:pt x="846877" y="908953"/>
                    </a:lnTo>
                    <a:lnTo>
                      <a:pt x="879232" y="879232"/>
                    </a:lnTo>
                    <a:lnTo>
                      <a:pt x="908953" y="846877"/>
                    </a:lnTo>
                    <a:lnTo>
                      <a:pt x="935858" y="812071"/>
                    </a:lnTo>
                    <a:lnTo>
                      <a:pt x="959766" y="774994"/>
                    </a:lnTo>
                    <a:lnTo>
                      <a:pt x="980494" y="735829"/>
                    </a:lnTo>
                    <a:lnTo>
                      <a:pt x="997861" y="694757"/>
                    </a:lnTo>
                    <a:lnTo>
                      <a:pt x="1011686" y="651961"/>
                    </a:lnTo>
                    <a:lnTo>
                      <a:pt x="1021785" y="607621"/>
                    </a:lnTo>
                    <a:lnTo>
                      <a:pt x="1027979" y="561921"/>
                    </a:lnTo>
                    <a:lnTo>
                      <a:pt x="1030083" y="515041"/>
                    </a:lnTo>
                    <a:lnTo>
                      <a:pt x="1027979" y="468162"/>
                    </a:lnTo>
                    <a:lnTo>
                      <a:pt x="1021785" y="422461"/>
                    </a:lnTo>
                    <a:lnTo>
                      <a:pt x="1011686" y="378122"/>
                    </a:lnTo>
                    <a:lnTo>
                      <a:pt x="997861" y="335326"/>
                    </a:lnTo>
                    <a:lnTo>
                      <a:pt x="980494" y="294254"/>
                    </a:lnTo>
                    <a:lnTo>
                      <a:pt x="959766" y="255089"/>
                    </a:lnTo>
                    <a:lnTo>
                      <a:pt x="935858" y="218012"/>
                    </a:lnTo>
                    <a:lnTo>
                      <a:pt x="908953" y="183206"/>
                    </a:lnTo>
                    <a:lnTo>
                      <a:pt x="879232" y="150851"/>
                    </a:lnTo>
                    <a:lnTo>
                      <a:pt x="846877" y="121130"/>
                    </a:lnTo>
                    <a:lnTo>
                      <a:pt x="812071" y="94225"/>
                    </a:lnTo>
                    <a:lnTo>
                      <a:pt x="774994" y="70317"/>
                    </a:lnTo>
                    <a:lnTo>
                      <a:pt x="735829" y="49589"/>
                    </a:lnTo>
                    <a:lnTo>
                      <a:pt x="694757" y="32222"/>
                    </a:lnTo>
                    <a:lnTo>
                      <a:pt x="651961" y="18397"/>
                    </a:lnTo>
                    <a:lnTo>
                      <a:pt x="607621" y="8297"/>
                    </a:lnTo>
                    <a:lnTo>
                      <a:pt x="561921" y="2104"/>
                    </a:lnTo>
                    <a:lnTo>
                      <a:pt x="515041" y="0"/>
                    </a:lnTo>
                    <a:close/>
                  </a:path>
                </a:pathLst>
              </a:custGeom>
              <a:solidFill>
                <a:srgbClr val="DD3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17" name="object 17">
                <a:extLst>
                  <a:ext uri="{FF2B5EF4-FFF2-40B4-BE49-F238E27FC236}">
                    <a16:creationId xmlns:a16="http://schemas.microsoft.com/office/drawing/2014/main" id="{1F538EEA-5681-59C7-114B-66878D487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8357" y="3622294"/>
                <a:ext cx="1047115" cy="1047115"/>
              </a:xfrm>
              <a:custGeom>
                <a:avLst/>
                <a:gdLst>
                  <a:gd name="T0" fmla="*/ 429434 w 1047114"/>
                  <a:gd name="T1" fmla="*/ 8434 h 1047114"/>
                  <a:gd name="T2" fmla="*/ 299109 w 1047114"/>
                  <a:gd name="T3" fmla="*/ 50407 h 1047114"/>
                  <a:gd name="T4" fmla="*/ 186228 w 1047114"/>
                  <a:gd name="T5" fmla="*/ 123128 h 1047114"/>
                  <a:gd name="T6" fmla="*/ 95779 w 1047114"/>
                  <a:gd name="T7" fmla="*/ 221609 h 1047114"/>
                  <a:gd name="T8" fmla="*/ 32753 w 1047114"/>
                  <a:gd name="T9" fmla="*/ 340859 h 1047114"/>
                  <a:gd name="T10" fmla="*/ 2139 w 1047114"/>
                  <a:gd name="T11" fmla="*/ 475889 h 1047114"/>
                  <a:gd name="T12" fmla="*/ 8434 w 1047114"/>
                  <a:gd name="T13" fmla="*/ 617657 h 1047114"/>
                  <a:gd name="T14" fmla="*/ 50407 w 1047114"/>
                  <a:gd name="T15" fmla="*/ 747980 h 1047114"/>
                  <a:gd name="T16" fmla="*/ 123128 w 1047114"/>
                  <a:gd name="T17" fmla="*/ 860862 h 1047114"/>
                  <a:gd name="T18" fmla="*/ 221609 w 1047114"/>
                  <a:gd name="T19" fmla="*/ 951312 h 1047114"/>
                  <a:gd name="T20" fmla="*/ 340859 w 1047114"/>
                  <a:gd name="T21" fmla="*/ 1014339 h 1047114"/>
                  <a:gd name="T22" fmla="*/ 475889 w 1047114"/>
                  <a:gd name="T23" fmla="*/ 1044954 h 1047114"/>
                  <a:gd name="T24" fmla="*/ 617657 w 1047114"/>
                  <a:gd name="T25" fmla="*/ 1038659 h 1047114"/>
                  <a:gd name="T26" fmla="*/ 471747 w 1047114"/>
                  <a:gd name="T27" fmla="*/ 1027475 h 1047114"/>
                  <a:gd name="T28" fmla="*/ 326372 w 1047114"/>
                  <a:gd name="T29" fmla="*/ 990289 h 1047114"/>
                  <a:gd name="T30" fmla="*/ 201335 w 1047114"/>
                  <a:gd name="T31" fmla="*/ 914425 h 1047114"/>
                  <a:gd name="T32" fmla="*/ 103501 w 1047114"/>
                  <a:gd name="T33" fmla="*/ 806753 h 1047114"/>
                  <a:gd name="T34" fmla="*/ 39770 w 1047114"/>
                  <a:gd name="T35" fmla="*/ 674183 h 1047114"/>
                  <a:gd name="T36" fmla="*/ 16994 w 1047114"/>
                  <a:gd name="T37" fmla="*/ 523544 h 1047114"/>
                  <a:gd name="T38" fmla="*/ 39770 w 1047114"/>
                  <a:gd name="T39" fmla="*/ 372911 h 1047114"/>
                  <a:gd name="T40" fmla="*/ 103501 w 1047114"/>
                  <a:gd name="T41" fmla="*/ 240341 h 1047114"/>
                  <a:gd name="T42" fmla="*/ 201334 w 1047114"/>
                  <a:gd name="T43" fmla="*/ 132668 h 1047114"/>
                  <a:gd name="T44" fmla="*/ 326368 w 1047114"/>
                  <a:gd name="T45" fmla="*/ 56804 h 1047114"/>
                  <a:gd name="T46" fmla="*/ 471744 w 1047114"/>
                  <a:gd name="T47" fmla="*/ 19619 h 1047114"/>
                  <a:gd name="T48" fmla="*/ 617657 w 1047114"/>
                  <a:gd name="T49" fmla="*/ 8434 h 1047114"/>
                  <a:gd name="T50" fmla="*/ 655280 w 1047114"/>
                  <a:gd name="T51" fmla="*/ 17004 h 1047114"/>
                  <a:gd name="T52" fmla="*/ 625642 w 1047114"/>
                  <a:gd name="T53" fmla="*/ 27293 h 1047114"/>
                  <a:gd name="T54" fmla="*/ 764991 w 1047114"/>
                  <a:gd name="T55" fmla="*/ 78133 h 1047114"/>
                  <a:gd name="T56" fmla="*/ 881727 w 1047114"/>
                  <a:gd name="T57" fmla="*/ 165366 h 1047114"/>
                  <a:gd name="T58" fmla="*/ 968956 w 1047114"/>
                  <a:gd name="T59" fmla="*/ 282103 h 1047114"/>
                  <a:gd name="T60" fmla="*/ 1019799 w 1047114"/>
                  <a:gd name="T61" fmla="*/ 421452 h 1047114"/>
                  <a:gd name="T62" fmla="*/ 1027474 w 1047114"/>
                  <a:gd name="T63" fmla="*/ 575346 h 1047114"/>
                  <a:gd name="T64" fmla="*/ 990286 w 1047114"/>
                  <a:gd name="T65" fmla="*/ 720717 h 1047114"/>
                  <a:gd name="T66" fmla="*/ 914422 w 1047114"/>
                  <a:gd name="T67" fmla="*/ 845749 h 1047114"/>
                  <a:gd name="T68" fmla="*/ 806753 w 1047114"/>
                  <a:gd name="T69" fmla="*/ 943588 h 1047114"/>
                  <a:gd name="T70" fmla="*/ 674183 w 1047114"/>
                  <a:gd name="T71" fmla="*/ 1007321 h 1047114"/>
                  <a:gd name="T72" fmla="*/ 523544 w 1047114"/>
                  <a:gd name="T73" fmla="*/ 1030089 h 1047114"/>
                  <a:gd name="T74" fmla="*/ 747978 w 1047114"/>
                  <a:gd name="T75" fmla="*/ 996685 h 1047114"/>
                  <a:gd name="T76" fmla="*/ 860858 w 1047114"/>
                  <a:gd name="T77" fmla="*/ 923962 h 1047114"/>
                  <a:gd name="T78" fmla="*/ 951307 w 1047114"/>
                  <a:gd name="T79" fmla="*/ 825480 h 1047114"/>
                  <a:gd name="T80" fmla="*/ 1014335 w 1047114"/>
                  <a:gd name="T81" fmla="*/ 706230 h 1047114"/>
                  <a:gd name="T82" fmla="*/ 1044953 w 1047114"/>
                  <a:gd name="T83" fmla="*/ 571203 h 1047114"/>
                  <a:gd name="T84" fmla="*/ 1038656 w 1047114"/>
                  <a:gd name="T85" fmla="*/ 429434 h 1047114"/>
                  <a:gd name="T86" fmla="*/ 996681 w 1047114"/>
                  <a:gd name="T87" fmla="*/ 299109 h 1047114"/>
                  <a:gd name="T88" fmla="*/ 923958 w 1047114"/>
                  <a:gd name="T89" fmla="*/ 186228 h 1047114"/>
                  <a:gd name="T90" fmla="*/ 825477 w 1047114"/>
                  <a:gd name="T91" fmla="*/ 95779 h 1047114"/>
                  <a:gd name="T92" fmla="*/ 706229 w 1047114"/>
                  <a:gd name="T93" fmla="*/ 32753 h 10471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47114" h="1047114">
                    <a:moveTo>
                      <a:pt x="523544" y="0"/>
                    </a:moveTo>
                    <a:lnTo>
                      <a:pt x="475889" y="2139"/>
                    </a:lnTo>
                    <a:lnTo>
                      <a:pt x="429434" y="8434"/>
                    </a:lnTo>
                    <a:lnTo>
                      <a:pt x="384362" y="18700"/>
                    </a:lnTo>
                    <a:lnTo>
                      <a:pt x="340859" y="32753"/>
                    </a:lnTo>
                    <a:lnTo>
                      <a:pt x="299109" y="50407"/>
                    </a:lnTo>
                    <a:lnTo>
                      <a:pt x="259297" y="71477"/>
                    </a:lnTo>
                    <a:lnTo>
                      <a:pt x="221609" y="95779"/>
                    </a:lnTo>
                    <a:lnTo>
                      <a:pt x="186228" y="123128"/>
                    </a:lnTo>
                    <a:lnTo>
                      <a:pt x="153339" y="153339"/>
                    </a:lnTo>
                    <a:lnTo>
                      <a:pt x="123128" y="186228"/>
                    </a:lnTo>
                    <a:lnTo>
                      <a:pt x="95779" y="221609"/>
                    </a:lnTo>
                    <a:lnTo>
                      <a:pt x="71477" y="259297"/>
                    </a:lnTo>
                    <a:lnTo>
                      <a:pt x="50407" y="299109"/>
                    </a:lnTo>
                    <a:lnTo>
                      <a:pt x="32753" y="340859"/>
                    </a:lnTo>
                    <a:lnTo>
                      <a:pt x="18700" y="384362"/>
                    </a:lnTo>
                    <a:lnTo>
                      <a:pt x="8434" y="429434"/>
                    </a:lnTo>
                    <a:lnTo>
                      <a:pt x="2139" y="475889"/>
                    </a:lnTo>
                    <a:lnTo>
                      <a:pt x="0" y="523544"/>
                    </a:lnTo>
                    <a:lnTo>
                      <a:pt x="2139" y="571197"/>
                    </a:lnTo>
                    <a:lnTo>
                      <a:pt x="8434" y="617651"/>
                    </a:lnTo>
                    <a:lnTo>
                      <a:pt x="18700" y="662722"/>
                    </a:lnTo>
                    <a:lnTo>
                      <a:pt x="32753" y="706224"/>
                    </a:lnTo>
                    <a:lnTo>
                      <a:pt x="50407" y="747974"/>
                    </a:lnTo>
                    <a:lnTo>
                      <a:pt x="71477" y="787785"/>
                    </a:lnTo>
                    <a:lnTo>
                      <a:pt x="95779" y="825474"/>
                    </a:lnTo>
                    <a:lnTo>
                      <a:pt x="123128" y="860856"/>
                    </a:lnTo>
                    <a:lnTo>
                      <a:pt x="153339" y="893745"/>
                    </a:lnTo>
                    <a:lnTo>
                      <a:pt x="186228" y="923956"/>
                    </a:lnTo>
                    <a:lnTo>
                      <a:pt x="221609" y="951306"/>
                    </a:lnTo>
                    <a:lnTo>
                      <a:pt x="259297" y="975608"/>
                    </a:lnTo>
                    <a:lnTo>
                      <a:pt x="299109" y="996679"/>
                    </a:lnTo>
                    <a:lnTo>
                      <a:pt x="340859" y="1014333"/>
                    </a:lnTo>
                    <a:lnTo>
                      <a:pt x="384362" y="1028386"/>
                    </a:lnTo>
                    <a:lnTo>
                      <a:pt x="429434" y="1038653"/>
                    </a:lnTo>
                    <a:lnTo>
                      <a:pt x="475889" y="1044948"/>
                    </a:lnTo>
                    <a:lnTo>
                      <a:pt x="523544" y="1047088"/>
                    </a:lnTo>
                    <a:lnTo>
                      <a:pt x="571197" y="1044948"/>
                    </a:lnTo>
                    <a:lnTo>
                      <a:pt x="617651" y="1038653"/>
                    </a:lnTo>
                    <a:lnTo>
                      <a:pt x="655271" y="1030083"/>
                    </a:lnTo>
                    <a:lnTo>
                      <a:pt x="523544" y="1030083"/>
                    </a:lnTo>
                    <a:lnTo>
                      <a:pt x="471747" y="1027469"/>
                    </a:lnTo>
                    <a:lnTo>
                      <a:pt x="421450" y="1019795"/>
                    </a:lnTo>
                    <a:lnTo>
                      <a:pt x="372908" y="1007315"/>
                    </a:lnTo>
                    <a:lnTo>
                      <a:pt x="326372" y="990283"/>
                    </a:lnTo>
                    <a:lnTo>
                      <a:pt x="282096" y="968954"/>
                    </a:lnTo>
                    <a:lnTo>
                      <a:pt x="240332" y="943582"/>
                    </a:lnTo>
                    <a:lnTo>
                      <a:pt x="201335" y="914419"/>
                    </a:lnTo>
                    <a:lnTo>
                      <a:pt x="165356" y="881721"/>
                    </a:lnTo>
                    <a:lnTo>
                      <a:pt x="132661" y="845743"/>
                    </a:lnTo>
                    <a:lnTo>
                      <a:pt x="103501" y="806747"/>
                    </a:lnTo>
                    <a:lnTo>
                      <a:pt x="78130" y="764985"/>
                    </a:lnTo>
                    <a:lnTo>
                      <a:pt x="56801" y="720711"/>
                    </a:lnTo>
                    <a:lnTo>
                      <a:pt x="39770" y="674177"/>
                    </a:lnTo>
                    <a:lnTo>
                      <a:pt x="27288" y="625636"/>
                    </a:lnTo>
                    <a:lnTo>
                      <a:pt x="19612" y="575340"/>
                    </a:lnTo>
                    <a:lnTo>
                      <a:pt x="16994" y="523544"/>
                    </a:lnTo>
                    <a:lnTo>
                      <a:pt x="19612" y="471747"/>
                    </a:lnTo>
                    <a:lnTo>
                      <a:pt x="27288" y="421452"/>
                    </a:lnTo>
                    <a:lnTo>
                      <a:pt x="39770" y="372911"/>
                    </a:lnTo>
                    <a:lnTo>
                      <a:pt x="56801" y="326377"/>
                    </a:lnTo>
                    <a:lnTo>
                      <a:pt x="78130" y="282103"/>
                    </a:lnTo>
                    <a:lnTo>
                      <a:pt x="103501" y="240341"/>
                    </a:lnTo>
                    <a:lnTo>
                      <a:pt x="132661" y="201345"/>
                    </a:lnTo>
                    <a:lnTo>
                      <a:pt x="165356" y="165366"/>
                    </a:lnTo>
                    <a:lnTo>
                      <a:pt x="201334" y="132668"/>
                    </a:lnTo>
                    <a:lnTo>
                      <a:pt x="240331" y="103506"/>
                    </a:lnTo>
                    <a:lnTo>
                      <a:pt x="282093" y="78133"/>
                    </a:lnTo>
                    <a:lnTo>
                      <a:pt x="326368" y="56804"/>
                    </a:lnTo>
                    <a:lnTo>
                      <a:pt x="372903" y="39773"/>
                    </a:lnTo>
                    <a:lnTo>
                      <a:pt x="421446" y="27293"/>
                    </a:lnTo>
                    <a:lnTo>
                      <a:pt x="471744" y="19619"/>
                    </a:lnTo>
                    <a:lnTo>
                      <a:pt x="523544" y="17004"/>
                    </a:lnTo>
                    <a:lnTo>
                      <a:pt x="655274" y="17004"/>
                    </a:lnTo>
                    <a:lnTo>
                      <a:pt x="617651" y="8434"/>
                    </a:lnTo>
                    <a:lnTo>
                      <a:pt x="571197" y="2139"/>
                    </a:lnTo>
                    <a:lnTo>
                      <a:pt x="523544" y="0"/>
                    </a:lnTo>
                    <a:close/>
                  </a:path>
                  <a:path w="1047114" h="1047114">
                    <a:moveTo>
                      <a:pt x="655274" y="17004"/>
                    </a:moveTo>
                    <a:lnTo>
                      <a:pt x="523544" y="17004"/>
                    </a:lnTo>
                    <a:lnTo>
                      <a:pt x="575340" y="19619"/>
                    </a:lnTo>
                    <a:lnTo>
                      <a:pt x="625636" y="27293"/>
                    </a:lnTo>
                    <a:lnTo>
                      <a:pt x="674177" y="39773"/>
                    </a:lnTo>
                    <a:lnTo>
                      <a:pt x="720711" y="56804"/>
                    </a:lnTo>
                    <a:lnTo>
                      <a:pt x="764985" y="78133"/>
                    </a:lnTo>
                    <a:lnTo>
                      <a:pt x="806747" y="103506"/>
                    </a:lnTo>
                    <a:lnTo>
                      <a:pt x="845743" y="132668"/>
                    </a:lnTo>
                    <a:lnTo>
                      <a:pt x="881721" y="165366"/>
                    </a:lnTo>
                    <a:lnTo>
                      <a:pt x="914416" y="201345"/>
                    </a:lnTo>
                    <a:lnTo>
                      <a:pt x="943577" y="240341"/>
                    </a:lnTo>
                    <a:lnTo>
                      <a:pt x="968950" y="282103"/>
                    </a:lnTo>
                    <a:lnTo>
                      <a:pt x="990280" y="326377"/>
                    </a:lnTo>
                    <a:lnTo>
                      <a:pt x="1007312" y="372911"/>
                    </a:lnTo>
                    <a:lnTo>
                      <a:pt x="1019793" y="421452"/>
                    </a:lnTo>
                    <a:lnTo>
                      <a:pt x="1027468" y="471747"/>
                    </a:lnTo>
                    <a:lnTo>
                      <a:pt x="1030083" y="523544"/>
                    </a:lnTo>
                    <a:lnTo>
                      <a:pt x="1027468" y="575340"/>
                    </a:lnTo>
                    <a:lnTo>
                      <a:pt x="1019793" y="625636"/>
                    </a:lnTo>
                    <a:lnTo>
                      <a:pt x="1007312" y="674177"/>
                    </a:lnTo>
                    <a:lnTo>
                      <a:pt x="990280" y="720711"/>
                    </a:lnTo>
                    <a:lnTo>
                      <a:pt x="968950" y="764985"/>
                    </a:lnTo>
                    <a:lnTo>
                      <a:pt x="943577" y="806747"/>
                    </a:lnTo>
                    <a:lnTo>
                      <a:pt x="914416" y="845743"/>
                    </a:lnTo>
                    <a:lnTo>
                      <a:pt x="881721" y="881721"/>
                    </a:lnTo>
                    <a:lnTo>
                      <a:pt x="845743" y="914419"/>
                    </a:lnTo>
                    <a:lnTo>
                      <a:pt x="806747" y="943582"/>
                    </a:lnTo>
                    <a:lnTo>
                      <a:pt x="764985" y="968954"/>
                    </a:lnTo>
                    <a:lnTo>
                      <a:pt x="720711" y="990283"/>
                    </a:lnTo>
                    <a:lnTo>
                      <a:pt x="674177" y="1007315"/>
                    </a:lnTo>
                    <a:lnTo>
                      <a:pt x="625636" y="1019795"/>
                    </a:lnTo>
                    <a:lnTo>
                      <a:pt x="575340" y="1027469"/>
                    </a:lnTo>
                    <a:lnTo>
                      <a:pt x="523544" y="1030083"/>
                    </a:lnTo>
                    <a:lnTo>
                      <a:pt x="655271" y="1030083"/>
                    </a:lnTo>
                    <a:lnTo>
                      <a:pt x="706223" y="1014333"/>
                    </a:lnTo>
                    <a:lnTo>
                      <a:pt x="747972" y="996679"/>
                    </a:lnTo>
                    <a:lnTo>
                      <a:pt x="787783" y="975608"/>
                    </a:lnTo>
                    <a:lnTo>
                      <a:pt x="825471" y="951306"/>
                    </a:lnTo>
                    <a:lnTo>
                      <a:pt x="860852" y="923956"/>
                    </a:lnTo>
                    <a:lnTo>
                      <a:pt x="893741" y="893745"/>
                    </a:lnTo>
                    <a:lnTo>
                      <a:pt x="923952" y="860856"/>
                    </a:lnTo>
                    <a:lnTo>
                      <a:pt x="951301" y="825474"/>
                    </a:lnTo>
                    <a:lnTo>
                      <a:pt x="975604" y="787785"/>
                    </a:lnTo>
                    <a:lnTo>
                      <a:pt x="996675" y="747974"/>
                    </a:lnTo>
                    <a:lnTo>
                      <a:pt x="1014329" y="706224"/>
                    </a:lnTo>
                    <a:lnTo>
                      <a:pt x="1028383" y="662722"/>
                    </a:lnTo>
                    <a:lnTo>
                      <a:pt x="1038650" y="617651"/>
                    </a:lnTo>
                    <a:lnTo>
                      <a:pt x="1044947" y="571197"/>
                    </a:lnTo>
                    <a:lnTo>
                      <a:pt x="1047088" y="523544"/>
                    </a:lnTo>
                    <a:lnTo>
                      <a:pt x="1044947" y="475889"/>
                    </a:lnTo>
                    <a:lnTo>
                      <a:pt x="1038650" y="429434"/>
                    </a:lnTo>
                    <a:lnTo>
                      <a:pt x="1028383" y="384362"/>
                    </a:lnTo>
                    <a:lnTo>
                      <a:pt x="1014329" y="340859"/>
                    </a:lnTo>
                    <a:lnTo>
                      <a:pt x="996675" y="299109"/>
                    </a:lnTo>
                    <a:lnTo>
                      <a:pt x="975604" y="259297"/>
                    </a:lnTo>
                    <a:lnTo>
                      <a:pt x="951301" y="221609"/>
                    </a:lnTo>
                    <a:lnTo>
                      <a:pt x="923952" y="186228"/>
                    </a:lnTo>
                    <a:lnTo>
                      <a:pt x="893741" y="153339"/>
                    </a:lnTo>
                    <a:lnTo>
                      <a:pt x="860852" y="123128"/>
                    </a:lnTo>
                    <a:lnTo>
                      <a:pt x="825471" y="95779"/>
                    </a:lnTo>
                    <a:lnTo>
                      <a:pt x="787783" y="71477"/>
                    </a:lnTo>
                    <a:lnTo>
                      <a:pt x="747972" y="50407"/>
                    </a:lnTo>
                    <a:lnTo>
                      <a:pt x="706223" y="32753"/>
                    </a:lnTo>
                    <a:lnTo>
                      <a:pt x="662721" y="18700"/>
                    </a:lnTo>
                    <a:lnTo>
                      <a:pt x="655274" y="170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18" name="object 18">
                <a:extLst>
                  <a:ext uri="{FF2B5EF4-FFF2-40B4-BE49-F238E27FC236}">
                    <a16:creationId xmlns:a16="http://schemas.microsoft.com/office/drawing/2014/main" id="{F2568F77-2526-E7FC-8FCD-53AE4DFF1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735" y="3832671"/>
                <a:ext cx="626745" cy="626745"/>
              </a:xfrm>
              <a:custGeom>
                <a:avLst/>
                <a:gdLst>
                  <a:gd name="T0" fmla="*/ 313163 w 626745"/>
                  <a:gd name="T1" fmla="*/ 0 h 626745"/>
                  <a:gd name="T2" fmla="*/ 266885 w 626745"/>
                  <a:gd name="T3" fmla="*/ 3395 h 626745"/>
                  <a:gd name="T4" fmla="*/ 222716 w 626745"/>
                  <a:gd name="T5" fmla="*/ 13258 h 626745"/>
                  <a:gd name="T6" fmla="*/ 181140 w 626745"/>
                  <a:gd name="T7" fmla="*/ 29105 h 626745"/>
                  <a:gd name="T8" fmla="*/ 142641 w 626745"/>
                  <a:gd name="T9" fmla="*/ 50451 h 626745"/>
                  <a:gd name="T10" fmla="*/ 107704 w 626745"/>
                  <a:gd name="T11" fmla="*/ 76812 h 626745"/>
                  <a:gd name="T12" fmla="*/ 76812 w 626745"/>
                  <a:gd name="T13" fmla="*/ 107704 h 626745"/>
                  <a:gd name="T14" fmla="*/ 50451 w 626745"/>
                  <a:gd name="T15" fmla="*/ 142641 h 626745"/>
                  <a:gd name="T16" fmla="*/ 29105 w 626745"/>
                  <a:gd name="T17" fmla="*/ 181140 h 626745"/>
                  <a:gd name="T18" fmla="*/ 13258 w 626745"/>
                  <a:gd name="T19" fmla="*/ 222716 h 626745"/>
                  <a:gd name="T20" fmla="*/ 3395 w 626745"/>
                  <a:gd name="T21" fmla="*/ 266885 h 626745"/>
                  <a:gd name="T22" fmla="*/ 0 w 626745"/>
                  <a:gd name="T23" fmla="*/ 313163 h 626745"/>
                  <a:gd name="T24" fmla="*/ 3395 w 626745"/>
                  <a:gd name="T25" fmla="*/ 359440 h 626745"/>
                  <a:gd name="T26" fmla="*/ 13258 w 626745"/>
                  <a:gd name="T27" fmla="*/ 403609 h 626745"/>
                  <a:gd name="T28" fmla="*/ 29105 w 626745"/>
                  <a:gd name="T29" fmla="*/ 445186 h 626745"/>
                  <a:gd name="T30" fmla="*/ 50451 w 626745"/>
                  <a:gd name="T31" fmla="*/ 483685 h 626745"/>
                  <a:gd name="T32" fmla="*/ 76812 w 626745"/>
                  <a:gd name="T33" fmla="*/ 518622 h 626745"/>
                  <a:gd name="T34" fmla="*/ 107704 w 626745"/>
                  <a:gd name="T35" fmla="*/ 549513 h 626745"/>
                  <a:gd name="T36" fmla="*/ 142641 w 626745"/>
                  <a:gd name="T37" fmla="*/ 575874 h 626745"/>
                  <a:gd name="T38" fmla="*/ 181140 w 626745"/>
                  <a:gd name="T39" fmla="*/ 597220 h 626745"/>
                  <a:gd name="T40" fmla="*/ 222716 w 626745"/>
                  <a:gd name="T41" fmla="*/ 613067 h 626745"/>
                  <a:gd name="T42" fmla="*/ 266885 w 626745"/>
                  <a:gd name="T43" fmla="*/ 622931 h 626745"/>
                  <a:gd name="T44" fmla="*/ 313163 w 626745"/>
                  <a:gd name="T45" fmla="*/ 626326 h 626745"/>
                  <a:gd name="T46" fmla="*/ 359440 w 626745"/>
                  <a:gd name="T47" fmla="*/ 622931 h 626745"/>
                  <a:gd name="T48" fmla="*/ 403609 w 626745"/>
                  <a:gd name="T49" fmla="*/ 613067 h 626745"/>
                  <a:gd name="T50" fmla="*/ 445186 w 626745"/>
                  <a:gd name="T51" fmla="*/ 597220 h 626745"/>
                  <a:gd name="T52" fmla="*/ 483685 w 626745"/>
                  <a:gd name="T53" fmla="*/ 575874 h 626745"/>
                  <a:gd name="T54" fmla="*/ 518622 w 626745"/>
                  <a:gd name="T55" fmla="*/ 549513 h 626745"/>
                  <a:gd name="T56" fmla="*/ 549513 w 626745"/>
                  <a:gd name="T57" fmla="*/ 518622 h 626745"/>
                  <a:gd name="T58" fmla="*/ 575874 w 626745"/>
                  <a:gd name="T59" fmla="*/ 483685 h 626745"/>
                  <a:gd name="T60" fmla="*/ 597220 w 626745"/>
                  <a:gd name="T61" fmla="*/ 445186 h 626745"/>
                  <a:gd name="T62" fmla="*/ 613067 w 626745"/>
                  <a:gd name="T63" fmla="*/ 403609 h 626745"/>
                  <a:gd name="T64" fmla="*/ 622931 w 626745"/>
                  <a:gd name="T65" fmla="*/ 359440 h 626745"/>
                  <a:gd name="T66" fmla="*/ 626326 w 626745"/>
                  <a:gd name="T67" fmla="*/ 313163 h 626745"/>
                  <a:gd name="T68" fmla="*/ 622931 w 626745"/>
                  <a:gd name="T69" fmla="*/ 266885 h 626745"/>
                  <a:gd name="T70" fmla="*/ 613067 w 626745"/>
                  <a:gd name="T71" fmla="*/ 222716 h 626745"/>
                  <a:gd name="T72" fmla="*/ 597220 w 626745"/>
                  <a:gd name="T73" fmla="*/ 181140 h 626745"/>
                  <a:gd name="T74" fmla="*/ 575874 w 626745"/>
                  <a:gd name="T75" fmla="*/ 142641 h 626745"/>
                  <a:gd name="T76" fmla="*/ 549513 w 626745"/>
                  <a:gd name="T77" fmla="*/ 107704 h 626745"/>
                  <a:gd name="T78" fmla="*/ 518622 w 626745"/>
                  <a:gd name="T79" fmla="*/ 76812 h 626745"/>
                  <a:gd name="T80" fmla="*/ 483685 w 626745"/>
                  <a:gd name="T81" fmla="*/ 50451 h 626745"/>
                  <a:gd name="T82" fmla="*/ 445186 w 626745"/>
                  <a:gd name="T83" fmla="*/ 29105 h 626745"/>
                  <a:gd name="T84" fmla="*/ 403609 w 626745"/>
                  <a:gd name="T85" fmla="*/ 13258 h 626745"/>
                  <a:gd name="T86" fmla="*/ 359440 w 626745"/>
                  <a:gd name="T87" fmla="*/ 3395 h 626745"/>
                  <a:gd name="T88" fmla="*/ 313163 w 626745"/>
                  <a:gd name="T89" fmla="*/ 0 h 62674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626745" h="626745">
                    <a:moveTo>
                      <a:pt x="313163" y="0"/>
                    </a:moveTo>
                    <a:lnTo>
                      <a:pt x="266885" y="3395"/>
                    </a:lnTo>
                    <a:lnTo>
                      <a:pt x="222716" y="13258"/>
                    </a:lnTo>
                    <a:lnTo>
                      <a:pt x="181140" y="29105"/>
                    </a:lnTo>
                    <a:lnTo>
                      <a:pt x="142641" y="50451"/>
                    </a:lnTo>
                    <a:lnTo>
                      <a:pt x="107704" y="76812"/>
                    </a:lnTo>
                    <a:lnTo>
                      <a:pt x="76812" y="107704"/>
                    </a:lnTo>
                    <a:lnTo>
                      <a:pt x="50451" y="142641"/>
                    </a:lnTo>
                    <a:lnTo>
                      <a:pt x="29105" y="181140"/>
                    </a:lnTo>
                    <a:lnTo>
                      <a:pt x="13258" y="222716"/>
                    </a:lnTo>
                    <a:lnTo>
                      <a:pt x="3395" y="266885"/>
                    </a:lnTo>
                    <a:lnTo>
                      <a:pt x="0" y="313163"/>
                    </a:lnTo>
                    <a:lnTo>
                      <a:pt x="3395" y="359440"/>
                    </a:lnTo>
                    <a:lnTo>
                      <a:pt x="13258" y="403609"/>
                    </a:lnTo>
                    <a:lnTo>
                      <a:pt x="29105" y="445186"/>
                    </a:lnTo>
                    <a:lnTo>
                      <a:pt x="50451" y="483685"/>
                    </a:lnTo>
                    <a:lnTo>
                      <a:pt x="76812" y="518622"/>
                    </a:lnTo>
                    <a:lnTo>
                      <a:pt x="107704" y="549513"/>
                    </a:lnTo>
                    <a:lnTo>
                      <a:pt x="142641" y="575874"/>
                    </a:lnTo>
                    <a:lnTo>
                      <a:pt x="181140" y="597220"/>
                    </a:lnTo>
                    <a:lnTo>
                      <a:pt x="222716" y="613067"/>
                    </a:lnTo>
                    <a:lnTo>
                      <a:pt x="266885" y="622931"/>
                    </a:lnTo>
                    <a:lnTo>
                      <a:pt x="313163" y="626326"/>
                    </a:lnTo>
                    <a:lnTo>
                      <a:pt x="359440" y="622931"/>
                    </a:lnTo>
                    <a:lnTo>
                      <a:pt x="403609" y="613067"/>
                    </a:lnTo>
                    <a:lnTo>
                      <a:pt x="445186" y="597220"/>
                    </a:lnTo>
                    <a:lnTo>
                      <a:pt x="483685" y="575874"/>
                    </a:lnTo>
                    <a:lnTo>
                      <a:pt x="518622" y="549513"/>
                    </a:lnTo>
                    <a:lnTo>
                      <a:pt x="549513" y="518622"/>
                    </a:lnTo>
                    <a:lnTo>
                      <a:pt x="575874" y="483685"/>
                    </a:lnTo>
                    <a:lnTo>
                      <a:pt x="597220" y="445186"/>
                    </a:lnTo>
                    <a:lnTo>
                      <a:pt x="613067" y="403609"/>
                    </a:lnTo>
                    <a:lnTo>
                      <a:pt x="622931" y="359440"/>
                    </a:lnTo>
                    <a:lnTo>
                      <a:pt x="626326" y="313163"/>
                    </a:lnTo>
                    <a:lnTo>
                      <a:pt x="622931" y="266885"/>
                    </a:lnTo>
                    <a:lnTo>
                      <a:pt x="613067" y="222716"/>
                    </a:lnTo>
                    <a:lnTo>
                      <a:pt x="597220" y="181140"/>
                    </a:lnTo>
                    <a:lnTo>
                      <a:pt x="575874" y="142641"/>
                    </a:lnTo>
                    <a:lnTo>
                      <a:pt x="549513" y="107704"/>
                    </a:lnTo>
                    <a:lnTo>
                      <a:pt x="518622" y="76812"/>
                    </a:lnTo>
                    <a:lnTo>
                      <a:pt x="483685" y="50451"/>
                    </a:lnTo>
                    <a:lnTo>
                      <a:pt x="445186" y="29105"/>
                    </a:lnTo>
                    <a:lnTo>
                      <a:pt x="403609" y="13258"/>
                    </a:lnTo>
                    <a:lnTo>
                      <a:pt x="359440" y="3395"/>
                    </a:lnTo>
                    <a:lnTo>
                      <a:pt x="313163" y="0"/>
                    </a:lnTo>
                    <a:close/>
                  </a:path>
                </a:pathLst>
              </a:custGeom>
              <a:solidFill>
                <a:srgbClr val="FFFFFF">
                  <a:alpha val="1803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pic>
            <p:nvPicPr>
              <p:cNvPr id="19" name="object 19">
                <a:extLst>
                  <a:ext uri="{FF2B5EF4-FFF2-40B4-BE49-F238E27FC236}">
                    <a16:creationId xmlns:a16="http://schemas.microsoft.com/office/drawing/2014/main" id="{A3AB8C84-2E1B-44D9-9D7A-D75076D3BD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2545" y="4007996"/>
                <a:ext cx="223412" cy="94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object 20">
                <a:extLst>
                  <a:ext uri="{FF2B5EF4-FFF2-40B4-BE49-F238E27FC236}">
                    <a16:creationId xmlns:a16="http://schemas.microsoft.com/office/drawing/2014/main" id="{0C81897E-AD62-C3BE-7910-DA3525ED9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579" y="3997775"/>
                <a:ext cx="779780" cy="375920"/>
              </a:xfrm>
              <a:custGeom>
                <a:avLst/>
                <a:gdLst>
                  <a:gd name="T0" fmla="*/ 36677 w 779779"/>
                  <a:gd name="T1" fmla="*/ 222897 h 375920"/>
                  <a:gd name="T2" fmla="*/ 28702 w 779779"/>
                  <a:gd name="T3" fmla="*/ 222897 h 375920"/>
                  <a:gd name="T4" fmla="*/ 25476 w 779779"/>
                  <a:gd name="T5" fmla="*/ 300964 h 375920"/>
                  <a:gd name="T6" fmla="*/ 0 w 779779"/>
                  <a:gd name="T7" fmla="*/ 304215 h 375920"/>
                  <a:gd name="T8" fmla="*/ 3238 w 779779"/>
                  <a:gd name="T9" fmla="*/ 315404 h 375920"/>
                  <a:gd name="T10" fmla="*/ 39903 w 779779"/>
                  <a:gd name="T11" fmla="*/ 312178 h 375920"/>
                  <a:gd name="T12" fmla="*/ 779595 w 779779"/>
                  <a:gd name="T13" fmla="*/ 122199 h 375920"/>
                  <a:gd name="T14" fmla="*/ 777233 w 779779"/>
                  <a:gd name="T15" fmla="*/ 114973 h 375920"/>
                  <a:gd name="T16" fmla="*/ 765155 w 779779"/>
                  <a:gd name="T17" fmla="*/ 129413 h 375920"/>
                  <a:gd name="T18" fmla="*/ 765155 w 779779"/>
                  <a:gd name="T19" fmla="*/ 255143 h 375920"/>
                  <a:gd name="T20" fmla="*/ 746715 w 779779"/>
                  <a:gd name="T21" fmla="*/ 307213 h 375920"/>
                  <a:gd name="T22" fmla="*/ 694251 w 779779"/>
                  <a:gd name="T23" fmla="*/ 302856 h 375920"/>
                  <a:gd name="T24" fmla="*/ 682719 w 779779"/>
                  <a:gd name="T25" fmla="*/ 258838 h 375920"/>
                  <a:gd name="T26" fmla="*/ 765155 w 779779"/>
                  <a:gd name="T27" fmla="*/ 255143 h 375920"/>
                  <a:gd name="T28" fmla="*/ 679900 w 779779"/>
                  <a:gd name="T29" fmla="*/ 240703 h 375920"/>
                  <a:gd name="T30" fmla="*/ 675023 w 779779"/>
                  <a:gd name="T31" fmla="*/ 323329 h 375920"/>
                  <a:gd name="T32" fmla="*/ 642067 w 779779"/>
                  <a:gd name="T33" fmla="*/ 356285 h 375920"/>
                  <a:gd name="T34" fmla="*/ 593908 w 779779"/>
                  <a:gd name="T35" fmla="*/ 356285 h 375920"/>
                  <a:gd name="T36" fmla="*/ 560952 w 779779"/>
                  <a:gd name="T37" fmla="*/ 323329 h 375920"/>
                  <a:gd name="T38" fmla="*/ 560952 w 779779"/>
                  <a:gd name="T39" fmla="*/ 275170 h 375920"/>
                  <a:gd name="T40" fmla="*/ 593908 w 779779"/>
                  <a:gd name="T41" fmla="*/ 242201 h 375920"/>
                  <a:gd name="T42" fmla="*/ 642067 w 779779"/>
                  <a:gd name="T43" fmla="*/ 242201 h 375920"/>
                  <a:gd name="T44" fmla="*/ 675023 w 779779"/>
                  <a:gd name="T45" fmla="*/ 275170 h 375920"/>
                  <a:gd name="T46" fmla="*/ 679900 w 779779"/>
                  <a:gd name="T47" fmla="*/ 240703 h 375920"/>
                  <a:gd name="T48" fmla="*/ 666273 w 779779"/>
                  <a:gd name="T49" fmla="*/ 240169 h 375920"/>
                  <a:gd name="T50" fmla="*/ 658920 w 779779"/>
                  <a:gd name="T51" fmla="*/ 234848 h 375920"/>
                  <a:gd name="T52" fmla="*/ 647782 w 779779"/>
                  <a:gd name="T53" fmla="*/ 229120 h 375920"/>
                  <a:gd name="T54" fmla="*/ 633888 w 779779"/>
                  <a:gd name="T55" fmla="*/ 224586 h 375920"/>
                  <a:gd name="T56" fmla="*/ 631983 w 779779"/>
                  <a:gd name="T57" fmla="*/ 129413 h 375920"/>
                  <a:gd name="T58" fmla="*/ 765155 w 779779"/>
                  <a:gd name="T59" fmla="*/ 85217 h 375920"/>
                  <a:gd name="T60" fmla="*/ 761650 w 779779"/>
                  <a:gd name="T61" fmla="*/ 114973 h 375920"/>
                  <a:gd name="T62" fmla="*/ 631983 w 779779"/>
                  <a:gd name="T63" fmla="*/ 14439 h 375920"/>
                  <a:gd name="T64" fmla="*/ 761650 w 779779"/>
                  <a:gd name="T65" fmla="*/ 114973 h 375920"/>
                  <a:gd name="T66" fmla="*/ 736440 w 779779"/>
                  <a:gd name="T67" fmla="*/ 14439 h 375920"/>
                  <a:gd name="T68" fmla="*/ 728681 w 779779"/>
                  <a:gd name="T69" fmla="*/ 0 h 375920"/>
                  <a:gd name="T70" fmla="*/ 617543 w 779779"/>
                  <a:gd name="T71" fmla="*/ 14439 h 375920"/>
                  <a:gd name="T72" fmla="*/ 617543 w 779779"/>
                  <a:gd name="T73" fmla="*/ 129413 h 375920"/>
                  <a:gd name="T74" fmla="*/ 606850 w 779779"/>
                  <a:gd name="T75" fmla="*/ 223266 h 375920"/>
                  <a:gd name="T76" fmla="*/ 587635 w 779779"/>
                  <a:gd name="T77" fmla="*/ 229120 h 375920"/>
                  <a:gd name="T78" fmla="*/ 617543 w 779779"/>
                  <a:gd name="T79" fmla="*/ 129413 h 375920"/>
                  <a:gd name="T80" fmla="*/ 587635 w 779779"/>
                  <a:gd name="T81" fmla="*/ 114973 h 375920"/>
                  <a:gd name="T82" fmla="*/ 589095 w 779779"/>
                  <a:gd name="T83" fmla="*/ 25819 h 375920"/>
                  <a:gd name="T84" fmla="*/ 599001 w 779779"/>
                  <a:gd name="T85" fmla="*/ 15900 h 375920"/>
                  <a:gd name="T86" fmla="*/ 617543 w 779779"/>
                  <a:gd name="T87" fmla="*/ 14439 h 375920"/>
                  <a:gd name="T88" fmla="*/ 606240 w 779779"/>
                  <a:gd name="T89" fmla="*/ 0 h 375920"/>
                  <a:gd name="T90" fmla="*/ 582885 w 779779"/>
                  <a:gd name="T91" fmla="*/ 9702 h 375920"/>
                  <a:gd name="T92" fmla="*/ 573195 w 779779"/>
                  <a:gd name="T93" fmla="*/ 33045 h 375920"/>
                  <a:gd name="T94" fmla="*/ 572229 w 779779"/>
                  <a:gd name="T95" fmla="*/ 238163 h 375920"/>
                  <a:gd name="T96" fmla="*/ 549649 w 779779"/>
                  <a:gd name="T97" fmla="*/ 265099 h 375920"/>
                  <a:gd name="T98" fmla="*/ 541635 w 779779"/>
                  <a:gd name="T99" fmla="*/ 299250 h 375920"/>
                  <a:gd name="T100" fmla="*/ 564025 w 779779"/>
                  <a:gd name="T101" fmla="*/ 353212 h 375920"/>
                  <a:gd name="T102" fmla="*/ 617988 w 779779"/>
                  <a:gd name="T103" fmla="*/ 375589 h 375920"/>
                  <a:gd name="T104" fmla="*/ 662666 w 779779"/>
                  <a:gd name="T105" fmla="*/ 361162 h 375920"/>
                  <a:gd name="T106" fmla="*/ 690441 w 779779"/>
                  <a:gd name="T107" fmla="*/ 323291 h 375920"/>
                  <a:gd name="T108" fmla="*/ 752658 w 779779"/>
                  <a:gd name="T109" fmla="*/ 321652 h 375920"/>
                  <a:gd name="T110" fmla="*/ 764634 w 779779"/>
                  <a:gd name="T111" fmla="*/ 307213 h 375920"/>
                  <a:gd name="T112" fmla="*/ 779595 w 779779"/>
                  <a:gd name="T113" fmla="*/ 284467 h 375920"/>
                  <a:gd name="T114" fmla="*/ 779595 w 779779"/>
                  <a:gd name="T115" fmla="*/ 240703 h 375920"/>
                  <a:gd name="T116" fmla="*/ 779595 w 779779"/>
                  <a:gd name="T117" fmla="*/ 122199 h 37592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779779" h="375920">
                    <a:moveTo>
                      <a:pt x="39903" y="226136"/>
                    </a:moveTo>
                    <a:lnTo>
                      <a:pt x="36677" y="222897"/>
                    </a:lnTo>
                    <a:lnTo>
                      <a:pt x="32689" y="222897"/>
                    </a:lnTo>
                    <a:lnTo>
                      <a:pt x="28702" y="222897"/>
                    </a:lnTo>
                    <a:lnTo>
                      <a:pt x="25476" y="226136"/>
                    </a:lnTo>
                    <a:lnTo>
                      <a:pt x="25476" y="300964"/>
                    </a:lnTo>
                    <a:lnTo>
                      <a:pt x="3238" y="300964"/>
                    </a:lnTo>
                    <a:lnTo>
                      <a:pt x="0" y="304215"/>
                    </a:lnTo>
                    <a:lnTo>
                      <a:pt x="0" y="312178"/>
                    </a:lnTo>
                    <a:lnTo>
                      <a:pt x="3238" y="315404"/>
                    </a:lnTo>
                    <a:lnTo>
                      <a:pt x="36677" y="315404"/>
                    </a:lnTo>
                    <a:lnTo>
                      <a:pt x="39903" y="312178"/>
                    </a:lnTo>
                    <a:lnTo>
                      <a:pt x="39903" y="226136"/>
                    </a:lnTo>
                    <a:close/>
                  </a:path>
                  <a:path w="779779" h="375920">
                    <a:moveTo>
                      <a:pt x="779589" y="122199"/>
                    </a:moveTo>
                    <a:lnTo>
                      <a:pt x="778916" y="119151"/>
                    </a:lnTo>
                    <a:lnTo>
                      <a:pt x="777227" y="114973"/>
                    </a:lnTo>
                    <a:lnTo>
                      <a:pt x="765149" y="85217"/>
                    </a:lnTo>
                    <a:lnTo>
                      <a:pt x="765149" y="129413"/>
                    </a:lnTo>
                    <a:lnTo>
                      <a:pt x="765149" y="240703"/>
                    </a:lnTo>
                    <a:lnTo>
                      <a:pt x="765149" y="255143"/>
                    </a:lnTo>
                    <a:lnTo>
                      <a:pt x="765149" y="282105"/>
                    </a:lnTo>
                    <a:lnTo>
                      <a:pt x="746709" y="307213"/>
                    </a:lnTo>
                    <a:lnTo>
                      <a:pt x="693928" y="307213"/>
                    </a:lnTo>
                    <a:lnTo>
                      <a:pt x="694245" y="302856"/>
                    </a:lnTo>
                    <a:lnTo>
                      <a:pt x="694334" y="299250"/>
                    </a:lnTo>
                    <a:lnTo>
                      <a:pt x="682713" y="258838"/>
                    </a:lnTo>
                    <a:lnTo>
                      <a:pt x="680402" y="255143"/>
                    </a:lnTo>
                    <a:lnTo>
                      <a:pt x="765149" y="255143"/>
                    </a:lnTo>
                    <a:lnTo>
                      <a:pt x="765149" y="240703"/>
                    </a:lnTo>
                    <a:lnTo>
                      <a:pt x="679894" y="240703"/>
                    </a:lnTo>
                    <a:lnTo>
                      <a:pt x="679894" y="299250"/>
                    </a:lnTo>
                    <a:lnTo>
                      <a:pt x="675017" y="323329"/>
                    </a:lnTo>
                    <a:lnTo>
                      <a:pt x="661746" y="343014"/>
                    </a:lnTo>
                    <a:lnTo>
                      <a:pt x="642061" y="356285"/>
                    </a:lnTo>
                    <a:lnTo>
                      <a:pt x="617982" y="361162"/>
                    </a:lnTo>
                    <a:lnTo>
                      <a:pt x="593902" y="356285"/>
                    </a:lnTo>
                    <a:lnTo>
                      <a:pt x="574217" y="343014"/>
                    </a:lnTo>
                    <a:lnTo>
                      <a:pt x="560946" y="323329"/>
                    </a:lnTo>
                    <a:lnTo>
                      <a:pt x="556069" y="299250"/>
                    </a:lnTo>
                    <a:lnTo>
                      <a:pt x="560946" y="275170"/>
                    </a:lnTo>
                    <a:lnTo>
                      <a:pt x="574217" y="255485"/>
                    </a:lnTo>
                    <a:lnTo>
                      <a:pt x="593902" y="242201"/>
                    </a:lnTo>
                    <a:lnTo>
                      <a:pt x="617982" y="237324"/>
                    </a:lnTo>
                    <a:lnTo>
                      <a:pt x="642061" y="242201"/>
                    </a:lnTo>
                    <a:lnTo>
                      <a:pt x="661746" y="255485"/>
                    </a:lnTo>
                    <a:lnTo>
                      <a:pt x="675017" y="275170"/>
                    </a:lnTo>
                    <a:lnTo>
                      <a:pt x="679894" y="299250"/>
                    </a:lnTo>
                    <a:lnTo>
                      <a:pt x="679894" y="240703"/>
                    </a:lnTo>
                    <a:lnTo>
                      <a:pt x="666940" y="240703"/>
                    </a:lnTo>
                    <a:lnTo>
                      <a:pt x="666267" y="240169"/>
                    </a:lnTo>
                    <a:lnTo>
                      <a:pt x="662343" y="237324"/>
                    </a:lnTo>
                    <a:lnTo>
                      <a:pt x="658914" y="234848"/>
                    </a:lnTo>
                    <a:lnTo>
                      <a:pt x="650989" y="230428"/>
                    </a:lnTo>
                    <a:lnTo>
                      <a:pt x="647776" y="229120"/>
                    </a:lnTo>
                    <a:lnTo>
                      <a:pt x="642607" y="226999"/>
                    </a:lnTo>
                    <a:lnTo>
                      <a:pt x="633882" y="224586"/>
                    </a:lnTo>
                    <a:lnTo>
                      <a:pt x="631977" y="224180"/>
                    </a:lnTo>
                    <a:lnTo>
                      <a:pt x="631977" y="129413"/>
                    </a:lnTo>
                    <a:lnTo>
                      <a:pt x="765149" y="129413"/>
                    </a:lnTo>
                    <a:lnTo>
                      <a:pt x="765149" y="85217"/>
                    </a:lnTo>
                    <a:lnTo>
                      <a:pt x="761644" y="76581"/>
                    </a:lnTo>
                    <a:lnTo>
                      <a:pt x="761644" y="114973"/>
                    </a:lnTo>
                    <a:lnTo>
                      <a:pt x="631977" y="114973"/>
                    </a:lnTo>
                    <a:lnTo>
                      <a:pt x="631977" y="14439"/>
                    </a:lnTo>
                    <a:lnTo>
                      <a:pt x="720852" y="14439"/>
                    </a:lnTo>
                    <a:lnTo>
                      <a:pt x="761644" y="114973"/>
                    </a:lnTo>
                    <a:lnTo>
                      <a:pt x="761644" y="76581"/>
                    </a:lnTo>
                    <a:lnTo>
                      <a:pt x="736434" y="14439"/>
                    </a:lnTo>
                    <a:lnTo>
                      <a:pt x="731291" y="1778"/>
                    </a:lnTo>
                    <a:lnTo>
                      <a:pt x="728675" y="0"/>
                    </a:lnTo>
                    <a:lnTo>
                      <a:pt x="617537" y="0"/>
                    </a:lnTo>
                    <a:lnTo>
                      <a:pt x="617537" y="14439"/>
                    </a:lnTo>
                    <a:lnTo>
                      <a:pt x="617537" y="114973"/>
                    </a:lnTo>
                    <a:lnTo>
                      <a:pt x="617537" y="129413"/>
                    </a:lnTo>
                    <a:lnTo>
                      <a:pt x="617537" y="222885"/>
                    </a:lnTo>
                    <a:lnTo>
                      <a:pt x="606844" y="223266"/>
                    </a:lnTo>
                    <a:lnTo>
                      <a:pt x="598652" y="224917"/>
                    </a:lnTo>
                    <a:lnTo>
                      <a:pt x="587629" y="229120"/>
                    </a:lnTo>
                    <a:lnTo>
                      <a:pt x="587629" y="129413"/>
                    </a:lnTo>
                    <a:lnTo>
                      <a:pt x="617537" y="129413"/>
                    </a:lnTo>
                    <a:lnTo>
                      <a:pt x="617537" y="114973"/>
                    </a:lnTo>
                    <a:lnTo>
                      <a:pt x="587629" y="114973"/>
                    </a:lnTo>
                    <a:lnTo>
                      <a:pt x="587629" y="33045"/>
                    </a:lnTo>
                    <a:lnTo>
                      <a:pt x="589089" y="25819"/>
                    </a:lnTo>
                    <a:lnTo>
                      <a:pt x="593077" y="19900"/>
                    </a:lnTo>
                    <a:lnTo>
                      <a:pt x="598995" y="15900"/>
                    </a:lnTo>
                    <a:lnTo>
                      <a:pt x="606234" y="14439"/>
                    </a:lnTo>
                    <a:lnTo>
                      <a:pt x="617537" y="14439"/>
                    </a:lnTo>
                    <a:lnTo>
                      <a:pt x="617537" y="0"/>
                    </a:lnTo>
                    <a:lnTo>
                      <a:pt x="606234" y="0"/>
                    </a:lnTo>
                    <a:lnTo>
                      <a:pt x="593382" y="2603"/>
                    </a:lnTo>
                    <a:lnTo>
                      <a:pt x="582879" y="9702"/>
                    </a:lnTo>
                    <a:lnTo>
                      <a:pt x="575792" y="20205"/>
                    </a:lnTo>
                    <a:lnTo>
                      <a:pt x="573189" y="33045"/>
                    </a:lnTo>
                    <a:lnTo>
                      <a:pt x="573189" y="237439"/>
                    </a:lnTo>
                    <a:lnTo>
                      <a:pt x="572223" y="238163"/>
                    </a:lnTo>
                    <a:lnTo>
                      <a:pt x="559244" y="250456"/>
                    </a:lnTo>
                    <a:lnTo>
                      <a:pt x="549643" y="265099"/>
                    </a:lnTo>
                    <a:lnTo>
                      <a:pt x="543674" y="281546"/>
                    </a:lnTo>
                    <a:lnTo>
                      <a:pt x="541629" y="299250"/>
                    </a:lnTo>
                    <a:lnTo>
                      <a:pt x="547636" y="328942"/>
                    </a:lnTo>
                    <a:lnTo>
                      <a:pt x="564019" y="353212"/>
                    </a:lnTo>
                    <a:lnTo>
                      <a:pt x="588289" y="369582"/>
                    </a:lnTo>
                    <a:lnTo>
                      <a:pt x="617982" y="375589"/>
                    </a:lnTo>
                    <a:lnTo>
                      <a:pt x="641731" y="371817"/>
                    </a:lnTo>
                    <a:lnTo>
                      <a:pt x="662660" y="361162"/>
                    </a:lnTo>
                    <a:lnTo>
                      <a:pt x="679348" y="344665"/>
                    </a:lnTo>
                    <a:lnTo>
                      <a:pt x="690435" y="323291"/>
                    </a:lnTo>
                    <a:lnTo>
                      <a:pt x="690968" y="321652"/>
                    </a:lnTo>
                    <a:lnTo>
                      <a:pt x="752652" y="321652"/>
                    </a:lnTo>
                    <a:lnTo>
                      <a:pt x="754837" y="320548"/>
                    </a:lnTo>
                    <a:lnTo>
                      <a:pt x="764628" y="307213"/>
                    </a:lnTo>
                    <a:lnTo>
                      <a:pt x="778192" y="288734"/>
                    </a:lnTo>
                    <a:lnTo>
                      <a:pt x="779589" y="284467"/>
                    </a:lnTo>
                    <a:lnTo>
                      <a:pt x="779589" y="255143"/>
                    </a:lnTo>
                    <a:lnTo>
                      <a:pt x="779589" y="240703"/>
                    </a:lnTo>
                    <a:lnTo>
                      <a:pt x="779589" y="129413"/>
                    </a:lnTo>
                    <a:lnTo>
                      <a:pt x="779589" y="122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pic>
            <p:nvPicPr>
              <p:cNvPr id="21" name="object 21">
                <a:extLst>
                  <a:ext uri="{FF2B5EF4-FFF2-40B4-BE49-F238E27FC236}">
                    <a16:creationId xmlns:a16="http://schemas.microsoft.com/office/drawing/2014/main" id="{F39513CE-0B1C-1967-672A-520AB6FFE3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1184" y="4260629"/>
                <a:ext cx="72762" cy="72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object 22">
                <a:extLst>
                  <a:ext uri="{FF2B5EF4-FFF2-40B4-BE49-F238E27FC236}">
                    <a16:creationId xmlns:a16="http://schemas.microsoft.com/office/drawing/2014/main" id="{BE049A47-12A6-97C0-D4A1-13DBFD92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03" y="4150025"/>
                <a:ext cx="41275" cy="14604"/>
              </a:xfrm>
              <a:custGeom>
                <a:avLst/>
                <a:gdLst>
                  <a:gd name="T0" fmla="*/ 37412 w 41275"/>
                  <a:gd name="T1" fmla="*/ 0 h 14604"/>
                  <a:gd name="T2" fmla="*/ 3235 w 41275"/>
                  <a:gd name="T3" fmla="*/ 0 h 14604"/>
                  <a:gd name="T4" fmla="*/ 0 w 41275"/>
                  <a:gd name="T5" fmla="*/ 3235 h 14604"/>
                  <a:gd name="T6" fmla="*/ 0 w 41275"/>
                  <a:gd name="T7" fmla="*/ 11203 h 14604"/>
                  <a:gd name="T8" fmla="*/ 3235 w 41275"/>
                  <a:gd name="T9" fmla="*/ 14439 h 14604"/>
                  <a:gd name="T10" fmla="*/ 37412 w 41275"/>
                  <a:gd name="T11" fmla="*/ 14439 h 14604"/>
                  <a:gd name="T12" fmla="*/ 40647 w 41275"/>
                  <a:gd name="T13" fmla="*/ 11203 h 14604"/>
                  <a:gd name="T14" fmla="*/ 40647 w 41275"/>
                  <a:gd name="T15" fmla="*/ 7214 h 14604"/>
                  <a:gd name="T16" fmla="*/ 40647 w 41275"/>
                  <a:gd name="T17" fmla="*/ 3235 h 14604"/>
                  <a:gd name="T18" fmla="*/ 37412 w 41275"/>
                  <a:gd name="T19" fmla="*/ 0 h 146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275" h="14604">
                    <a:moveTo>
                      <a:pt x="37412" y="0"/>
                    </a:moveTo>
                    <a:lnTo>
                      <a:pt x="3235" y="0"/>
                    </a:lnTo>
                    <a:lnTo>
                      <a:pt x="0" y="3235"/>
                    </a:lnTo>
                    <a:lnTo>
                      <a:pt x="0" y="11203"/>
                    </a:lnTo>
                    <a:lnTo>
                      <a:pt x="3235" y="14439"/>
                    </a:lnTo>
                    <a:lnTo>
                      <a:pt x="37412" y="14439"/>
                    </a:lnTo>
                    <a:lnTo>
                      <a:pt x="40647" y="11203"/>
                    </a:lnTo>
                    <a:lnTo>
                      <a:pt x="40647" y="7214"/>
                    </a:lnTo>
                    <a:lnTo>
                      <a:pt x="40647" y="3235"/>
                    </a:lnTo>
                    <a:lnTo>
                      <a:pt x="374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pic>
            <p:nvPicPr>
              <p:cNvPr id="23" name="object 23">
                <a:extLst>
                  <a:ext uri="{FF2B5EF4-FFF2-40B4-BE49-F238E27FC236}">
                    <a16:creationId xmlns:a16="http://schemas.microsoft.com/office/drawing/2014/main" id="{12E5A05A-DBD2-3DAE-BD0E-23BC680D9B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9169" y="4220669"/>
                <a:ext cx="152707" cy="152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object 24">
                <a:extLst>
                  <a:ext uri="{FF2B5EF4-FFF2-40B4-BE49-F238E27FC236}">
                    <a16:creationId xmlns:a16="http://schemas.microsoft.com/office/drawing/2014/main" id="{683662A9-A2EC-FD80-1E4E-36F1E8D6B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4624" y="3918311"/>
                <a:ext cx="619125" cy="394970"/>
              </a:xfrm>
              <a:custGeom>
                <a:avLst/>
                <a:gdLst>
                  <a:gd name="T0" fmla="*/ 586765 w 619125"/>
                  <a:gd name="T1" fmla="*/ 336372 h 394970"/>
                  <a:gd name="T2" fmla="*/ 583526 w 619125"/>
                  <a:gd name="T3" fmla="*/ 333133 h 394970"/>
                  <a:gd name="T4" fmla="*/ 519658 w 619125"/>
                  <a:gd name="T5" fmla="*/ 333133 h 394970"/>
                  <a:gd name="T6" fmla="*/ 519658 w 619125"/>
                  <a:gd name="T7" fmla="*/ 305587 h 394970"/>
                  <a:gd name="T8" fmla="*/ 516432 w 619125"/>
                  <a:gd name="T9" fmla="*/ 302361 h 394970"/>
                  <a:gd name="T10" fmla="*/ 508469 w 619125"/>
                  <a:gd name="T11" fmla="*/ 302361 h 394970"/>
                  <a:gd name="T12" fmla="*/ 505231 w 619125"/>
                  <a:gd name="T13" fmla="*/ 305587 h 394970"/>
                  <a:gd name="T14" fmla="*/ 505231 w 619125"/>
                  <a:gd name="T15" fmla="*/ 333133 h 394970"/>
                  <a:gd name="T16" fmla="*/ 505231 w 619125"/>
                  <a:gd name="T17" fmla="*/ 347573 h 394970"/>
                  <a:gd name="T18" fmla="*/ 505231 w 619125"/>
                  <a:gd name="T19" fmla="*/ 380441 h 394970"/>
                  <a:gd name="T20" fmla="*/ 408660 w 619125"/>
                  <a:gd name="T21" fmla="*/ 380441 h 394970"/>
                  <a:gd name="T22" fmla="*/ 408660 w 619125"/>
                  <a:gd name="T23" fmla="*/ 347573 h 394970"/>
                  <a:gd name="T24" fmla="*/ 505231 w 619125"/>
                  <a:gd name="T25" fmla="*/ 347573 h 394970"/>
                  <a:gd name="T26" fmla="*/ 505231 w 619125"/>
                  <a:gd name="T27" fmla="*/ 333133 h 394970"/>
                  <a:gd name="T28" fmla="*/ 408660 w 619125"/>
                  <a:gd name="T29" fmla="*/ 333133 h 394970"/>
                  <a:gd name="T30" fmla="*/ 408660 w 619125"/>
                  <a:gd name="T31" fmla="*/ 305587 h 394970"/>
                  <a:gd name="T32" fmla="*/ 405422 w 619125"/>
                  <a:gd name="T33" fmla="*/ 302361 h 394970"/>
                  <a:gd name="T34" fmla="*/ 397459 w 619125"/>
                  <a:gd name="T35" fmla="*/ 302361 h 394970"/>
                  <a:gd name="T36" fmla="*/ 394220 w 619125"/>
                  <a:gd name="T37" fmla="*/ 305587 h 394970"/>
                  <a:gd name="T38" fmla="*/ 394220 w 619125"/>
                  <a:gd name="T39" fmla="*/ 333133 h 394970"/>
                  <a:gd name="T40" fmla="*/ 330365 w 619125"/>
                  <a:gd name="T41" fmla="*/ 333133 h 394970"/>
                  <a:gd name="T42" fmla="*/ 327126 w 619125"/>
                  <a:gd name="T43" fmla="*/ 336372 h 394970"/>
                  <a:gd name="T44" fmla="*/ 327126 w 619125"/>
                  <a:gd name="T45" fmla="*/ 344335 h 394970"/>
                  <a:gd name="T46" fmla="*/ 330365 w 619125"/>
                  <a:gd name="T47" fmla="*/ 347573 h 394970"/>
                  <a:gd name="T48" fmla="*/ 394220 w 619125"/>
                  <a:gd name="T49" fmla="*/ 347573 h 394970"/>
                  <a:gd name="T50" fmla="*/ 394220 w 619125"/>
                  <a:gd name="T51" fmla="*/ 380441 h 394970"/>
                  <a:gd name="T52" fmla="*/ 330365 w 619125"/>
                  <a:gd name="T53" fmla="*/ 380441 h 394970"/>
                  <a:gd name="T54" fmla="*/ 327126 w 619125"/>
                  <a:gd name="T55" fmla="*/ 383679 h 394970"/>
                  <a:gd name="T56" fmla="*/ 327126 w 619125"/>
                  <a:gd name="T57" fmla="*/ 391642 h 394970"/>
                  <a:gd name="T58" fmla="*/ 330365 w 619125"/>
                  <a:gd name="T59" fmla="*/ 394881 h 394970"/>
                  <a:gd name="T60" fmla="*/ 583526 w 619125"/>
                  <a:gd name="T61" fmla="*/ 394881 h 394970"/>
                  <a:gd name="T62" fmla="*/ 586765 w 619125"/>
                  <a:gd name="T63" fmla="*/ 391642 h 394970"/>
                  <a:gd name="T64" fmla="*/ 586765 w 619125"/>
                  <a:gd name="T65" fmla="*/ 383679 h 394970"/>
                  <a:gd name="T66" fmla="*/ 583526 w 619125"/>
                  <a:gd name="T67" fmla="*/ 380441 h 394970"/>
                  <a:gd name="T68" fmla="*/ 519658 w 619125"/>
                  <a:gd name="T69" fmla="*/ 380441 h 394970"/>
                  <a:gd name="T70" fmla="*/ 519658 w 619125"/>
                  <a:gd name="T71" fmla="*/ 347573 h 394970"/>
                  <a:gd name="T72" fmla="*/ 583526 w 619125"/>
                  <a:gd name="T73" fmla="*/ 347573 h 394970"/>
                  <a:gd name="T74" fmla="*/ 586765 w 619125"/>
                  <a:gd name="T75" fmla="*/ 344335 h 394970"/>
                  <a:gd name="T76" fmla="*/ 586765 w 619125"/>
                  <a:gd name="T77" fmla="*/ 336372 h 394970"/>
                  <a:gd name="T78" fmla="*/ 618515 w 619125"/>
                  <a:gd name="T79" fmla="*/ 3238 h 394970"/>
                  <a:gd name="T80" fmla="*/ 615276 w 619125"/>
                  <a:gd name="T81" fmla="*/ 0 h 394970"/>
                  <a:gd name="T82" fmla="*/ 604075 w 619125"/>
                  <a:gd name="T83" fmla="*/ 0 h 394970"/>
                  <a:gd name="T84" fmla="*/ 604075 w 619125"/>
                  <a:gd name="T85" fmla="*/ 14439 h 394970"/>
                  <a:gd name="T86" fmla="*/ 604075 w 619125"/>
                  <a:gd name="T87" fmla="*/ 258356 h 394970"/>
                  <a:gd name="T88" fmla="*/ 14439 w 619125"/>
                  <a:gd name="T89" fmla="*/ 258356 h 394970"/>
                  <a:gd name="T90" fmla="*/ 14439 w 619125"/>
                  <a:gd name="T91" fmla="*/ 14439 h 394970"/>
                  <a:gd name="T92" fmla="*/ 604075 w 619125"/>
                  <a:gd name="T93" fmla="*/ 14439 h 394970"/>
                  <a:gd name="T94" fmla="*/ 604075 w 619125"/>
                  <a:gd name="T95" fmla="*/ 0 h 394970"/>
                  <a:gd name="T96" fmla="*/ 3225 w 619125"/>
                  <a:gd name="T97" fmla="*/ 0 h 394970"/>
                  <a:gd name="T98" fmla="*/ 0 w 619125"/>
                  <a:gd name="T99" fmla="*/ 3238 h 394970"/>
                  <a:gd name="T100" fmla="*/ 0 w 619125"/>
                  <a:gd name="T101" fmla="*/ 269570 h 394970"/>
                  <a:gd name="T102" fmla="*/ 3225 w 619125"/>
                  <a:gd name="T103" fmla="*/ 272796 h 394970"/>
                  <a:gd name="T104" fmla="*/ 615276 w 619125"/>
                  <a:gd name="T105" fmla="*/ 272796 h 394970"/>
                  <a:gd name="T106" fmla="*/ 618515 w 619125"/>
                  <a:gd name="T107" fmla="*/ 269570 h 394970"/>
                  <a:gd name="T108" fmla="*/ 618515 w 619125"/>
                  <a:gd name="T109" fmla="*/ 258356 h 394970"/>
                  <a:gd name="T110" fmla="*/ 618515 w 619125"/>
                  <a:gd name="T111" fmla="*/ 14439 h 394970"/>
                  <a:gd name="T112" fmla="*/ 618515 w 619125"/>
                  <a:gd name="T113" fmla="*/ 3238 h 39497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619125" h="394970">
                    <a:moveTo>
                      <a:pt x="586765" y="336372"/>
                    </a:moveTo>
                    <a:lnTo>
                      <a:pt x="583526" y="333133"/>
                    </a:lnTo>
                    <a:lnTo>
                      <a:pt x="519658" y="333133"/>
                    </a:lnTo>
                    <a:lnTo>
                      <a:pt x="519658" y="305587"/>
                    </a:lnTo>
                    <a:lnTo>
                      <a:pt x="516432" y="302361"/>
                    </a:lnTo>
                    <a:lnTo>
                      <a:pt x="508469" y="302361"/>
                    </a:lnTo>
                    <a:lnTo>
                      <a:pt x="505231" y="305587"/>
                    </a:lnTo>
                    <a:lnTo>
                      <a:pt x="505231" y="333133"/>
                    </a:lnTo>
                    <a:lnTo>
                      <a:pt x="505231" y="347573"/>
                    </a:lnTo>
                    <a:lnTo>
                      <a:pt x="505231" y="380441"/>
                    </a:lnTo>
                    <a:lnTo>
                      <a:pt x="408660" y="380441"/>
                    </a:lnTo>
                    <a:lnTo>
                      <a:pt x="408660" y="347573"/>
                    </a:lnTo>
                    <a:lnTo>
                      <a:pt x="505231" y="347573"/>
                    </a:lnTo>
                    <a:lnTo>
                      <a:pt x="505231" y="333133"/>
                    </a:lnTo>
                    <a:lnTo>
                      <a:pt x="408660" y="333133"/>
                    </a:lnTo>
                    <a:lnTo>
                      <a:pt x="408660" y="305587"/>
                    </a:lnTo>
                    <a:lnTo>
                      <a:pt x="405422" y="302361"/>
                    </a:lnTo>
                    <a:lnTo>
                      <a:pt x="397459" y="302361"/>
                    </a:lnTo>
                    <a:lnTo>
                      <a:pt x="394220" y="305587"/>
                    </a:lnTo>
                    <a:lnTo>
                      <a:pt x="394220" y="333133"/>
                    </a:lnTo>
                    <a:lnTo>
                      <a:pt x="330365" y="333133"/>
                    </a:lnTo>
                    <a:lnTo>
                      <a:pt x="327126" y="336372"/>
                    </a:lnTo>
                    <a:lnTo>
                      <a:pt x="327126" y="344335"/>
                    </a:lnTo>
                    <a:lnTo>
                      <a:pt x="330365" y="347573"/>
                    </a:lnTo>
                    <a:lnTo>
                      <a:pt x="394220" y="347573"/>
                    </a:lnTo>
                    <a:lnTo>
                      <a:pt x="394220" y="380441"/>
                    </a:lnTo>
                    <a:lnTo>
                      <a:pt x="330365" y="380441"/>
                    </a:lnTo>
                    <a:lnTo>
                      <a:pt x="327126" y="383679"/>
                    </a:lnTo>
                    <a:lnTo>
                      <a:pt x="327126" y="391642"/>
                    </a:lnTo>
                    <a:lnTo>
                      <a:pt x="330365" y="394881"/>
                    </a:lnTo>
                    <a:lnTo>
                      <a:pt x="583526" y="394881"/>
                    </a:lnTo>
                    <a:lnTo>
                      <a:pt x="586765" y="391642"/>
                    </a:lnTo>
                    <a:lnTo>
                      <a:pt x="586765" y="383679"/>
                    </a:lnTo>
                    <a:lnTo>
                      <a:pt x="583526" y="380441"/>
                    </a:lnTo>
                    <a:lnTo>
                      <a:pt x="519658" y="380441"/>
                    </a:lnTo>
                    <a:lnTo>
                      <a:pt x="519658" y="347573"/>
                    </a:lnTo>
                    <a:lnTo>
                      <a:pt x="583526" y="347573"/>
                    </a:lnTo>
                    <a:lnTo>
                      <a:pt x="586765" y="344335"/>
                    </a:lnTo>
                    <a:lnTo>
                      <a:pt x="586765" y="336372"/>
                    </a:lnTo>
                    <a:close/>
                  </a:path>
                  <a:path w="619125" h="394970">
                    <a:moveTo>
                      <a:pt x="618515" y="3238"/>
                    </a:moveTo>
                    <a:lnTo>
                      <a:pt x="615276" y="0"/>
                    </a:lnTo>
                    <a:lnTo>
                      <a:pt x="604075" y="0"/>
                    </a:lnTo>
                    <a:lnTo>
                      <a:pt x="604075" y="14439"/>
                    </a:lnTo>
                    <a:lnTo>
                      <a:pt x="604075" y="258356"/>
                    </a:lnTo>
                    <a:lnTo>
                      <a:pt x="14439" y="258356"/>
                    </a:lnTo>
                    <a:lnTo>
                      <a:pt x="14439" y="14439"/>
                    </a:lnTo>
                    <a:lnTo>
                      <a:pt x="604075" y="14439"/>
                    </a:lnTo>
                    <a:lnTo>
                      <a:pt x="604075" y="0"/>
                    </a:lnTo>
                    <a:lnTo>
                      <a:pt x="3225" y="0"/>
                    </a:lnTo>
                    <a:lnTo>
                      <a:pt x="0" y="3238"/>
                    </a:lnTo>
                    <a:lnTo>
                      <a:pt x="0" y="269570"/>
                    </a:lnTo>
                    <a:lnTo>
                      <a:pt x="3225" y="272796"/>
                    </a:lnTo>
                    <a:lnTo>
                      <a:pt x="615276" y="272796"/>
                    </a:lnTo>
                    <a:lnTo>
                      <a:pt x="618515" y="269570"/>
                    </a:lnTo>
                    <a:lnTo>
                      <a:pt x="618515" y="258356"/>
                    </a:lnTo>
                    <a:lnTo>
                      <a:pt x="618515" y="14439"/>
                    </a:lnTo>
                    <a:lnTo>
                      <a:pt x="618515" y="32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</p:grpSp>
        <p:sp>
          <p:nvSpPr>
            <p:cNvPr id="15" name="object 25">
              <a:extLst>
                <a:ext uri="{FF2B5EF4-FFF2-40B4-BE49-F238E27FC236}">
                  <a16:creationId xmlns:a16="http://schemas.microsoft.com/office/drawing/2014/main" id="{D3A45DEC-9D48-F5BC-66AD-720DAB722E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175" y="2082931"/>
              <a:ext cx="4930628" cy="2242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9049" rIns="0" bIns="0">
              <a:spAutoFit/>
            </a:bodyPr>
            <a:lstStyle>
              <a:lvl1pPr marL="476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2000"/>
                </a:lnSpc>
                <a:spcBef>
                  <a:spcPts val="63"/>
                </a:spcBef>
                <a:buNone/>
              </a:pP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223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lorries,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7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container  reach trucks,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360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</a:t>
              </a:r>
              <a:r>
                <a:rPr lang="en-US" altLang="en-US" sz="2400" dirty="0" err="1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trailors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and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12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 side lifters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3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loaders and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excavator across various regions</a:t>
              </a:r>
            </a:p>
          </p:txBody>
        </p:sp>
      </p:grp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46E4F30-4E83-7941-B5B6-B54ADA4634BB}"/>
              </a:ext>
            </a:extLst>
          </p:cNvPr>
          <p:cNvSpPr/>
          <p:nvPr/>
        </p:nvSpPr>
        <p:spPr>
          <a:xfrm>
            <a:off x="6636138" y="5121275"/>
            <a:ext cx="2125590" cy="354177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U" sz="2400">
              <a:solidFill>
                <a:srgbClr val="766A6A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38AEDBA-08AB-AB0D-0AF1-19CB22722E61}"/>
              </a:ext>
            </a:extLst>
          </p:cNvPr>
          <p:cNvGrpSpPr/>
          <p:nvPr/>
        </p:nvGrpSpPr>
        <p:grpSpPr>
          <a:xfrm>
            <a:off x="521288" y="5189577"/>
            <a:ext cx="6515498" cy="1161003"/>
            <a:chOff x="521288" y="4930241"/>
            <a:chExt cx="6515498" cy="1161003"/>
          </a:xfrm>
        </p:grpSpPr>
        <p:grpSp>
          <p:nvGrpSpPr>
            <p:cNvPr id="27" name="object 26">
              <a:extLst>
                <a:ext uri="{FF2B5EF4-FFF2-40B4-BE49-F238E27FC236}">
                  <a16:creationId xmlns:a16="http://schemas.microsoft.com/office/drawing/2014/main" id="{4399451D-1CAE-6F77-C273-3AEB317DC2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288" y="4936828"/>
              <a:ext cx="1164887" cy="1154416"/>
              <a:chOff x="6701370" y="3622294"/>
              <a:chExt cx="1047115" cy="1047115"/>
            </a:xfrm>
          </p:grpSpPr>
          <p:sp>
            <p:nvSpPr>
              <p:cNvPr id="29" name="object 27">
                <a:extLst>
                  <a:ext uri="{FF2B5EF4-FFF2-40B4-BE49-F238E27FC236}">
                    <a16:creationId xmlns:a16="http://schemas.microsoft.com/office/drawing/2014/main" id="{C451B4B8-C854-568C-432D-14DA44A64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9864" y="3630793"/>
                <a:ext cx="1030605" cy="1030605"/>
              </a:xfrm>
              <a:custGeom>
                <a:avLst/>
                <a:gdLst>
                  <a:gd name="T0" fmla="*/ 468163 w 1030604"/>
                  <a:gd name="T1" fmla="*/ 2104 h 1030604"/>
                  <a:gd name="T2" fmla="*/ 378126 w 1030604"/>
                  <a:gd name="T3" fmla="*/ 18397 h 1030604"/>
                  <a:gd name="T4" fmla="*/ 294259 w 1030604"/>
                  <a:gd name="T5" fmla="*/ 49589 h 1030604"/>
                  <a:gd name="T6" fmla="*/ 218017 w 1030604"/>
                  <a:gd name="T7" fmla="*/ 94225 h 1030604"/>
                  <a:gd name="T8" fmla="*/ 150855 w 1030604"/>
                  <a:gd name="T9" fmla="*/ 150851 h 1030604"/>
                  <a:gd name="T10" fmla="*/ 94228 w 1030604"/>
                  <a:gd name="T11" fmla="*/ 218012 h 1030604"/>
                  <a:gd name="T12" fmla="*/ 49591 w 1030604"/>
                  <a:gd name="T13" fmla="*/ 294254 h 1030604"/>
                  <a:gd name="T14" fmla="*/ 18398 w 1030604"/>
                  <a:gd name="T15" fmla="*/ 378122 h 1030604"/>
                  <a:gd name="T16" fmla="*/ 2104 w 1030604"/>
                  <a:gd name="T17" fmla="*/ 468162 h 1030604"/>
                  <a:gd name="T18" fmla="*/ 2104 w 1030604"/>
                  <a:gd name="T19" fmla="*/ 561927 h 1030604"/>
                  <a:gd name="T20" fmla="*/ 18398 w 1030604"/>
                  <a:gd name="T21" fmla="*/ 651968 h 1030604"/>
                  <a:gd name="T22" fmla="*/ 49591 w 1030604"/>
                  <a:gd name="T23" fmla="*/ 735837 h 1030604"/>
                  <a:gd name="T24" fmla="*/ 94228 w 1030604"/>
                  <a:gd name="T25" fmla="*/ 812080 h 1030604"/>
                  <a:gd name="T26" fmla="*/ 150855 w 1030604"/>
                  <a:gd name="T27" fmla="*/ 879243 h 1030604"/>
                  <a:gd name="T28" fmla="*/ 218017 w 1030604"/>
                  <a:gd name="T29" fmla="*/ 935871 h 1030604"/>
                  <a:gd name="T30" fmla="*/ 294259 w 1030604"/>
                  <a:gd name="T31" fmla="*/ 980508 h 1030604"/>
                  <a:gd name="T32" fmla="*/ 378126 w 1030604"/>
                  <a:gd name="T33" fmla="*/ 1011701 h 1030604"/>
                  <a:gd name="T34" fmla="*/ 468163 w 1030604"/>
                  <a:gd name="T35" fmla="*/ 1027995 h 1030604"/>
                  <a:gd name="T36" fmla="*/ 561929 w 1030604"/>
                  <a:gd name="T37" fmla="*/ 1027995 h 1030604"/>
                  <a:gd name="T38" fmla="*/ 651971 w 1030604"/>
                  <a:gd name="T39" fmla="*/ 1011701 h 1030604"/>
                  <a:gd name="T40" fmla="*/ 735841 w 1030604"/>
                  <a:gd name="T41" fmla="*/ 980508 h 1030604"/>
                  <a:gd name="T42" fmla="*/ 812085 w 1030604"/>
                  <a:gd name="T43" fmla="*/ 935871 h 1030604"/>
                  <a:gd name="T44" fmla="*/ 879247 w 1030604"/>
                  <a:gd name="T45" fmla="*/ 879243 h 1030604"/>
                  <a:gd name="T46" fmla="*/ 935874 w 1030604"/>
                  <a:gd name="T47" fmla="*/ 812080 h 1030604"/>
                  <a:gd name="T48" fmla="*/ 980510 w 1030604"/>
                  <a:gd name="T49" fmla="*/ 735837 h 1030604"/>
                  <a:gd name="T50" fmla="*/ 1011702 w 1030604"/>
                  <a:gd name="T51" fmla="*/ 651968 h 1030604"/>
                  <a:gd name="T52" fmla="*/ 1027995 w 1030604"/>
                  <a:gd name="T53" fmla="*/ 561927 h 1030604"/>
                  <a:gd name="T54" fmla="*/ 1027995 w 1030604"/>
                  <a:gd name="T55" fmla="*/ 468162 h 1030604"/>
                  <a:gd name="T56" fmla="*/ 1011702 w 1030604"/>
                  <a:gd name="T57" fmla="*/ 378122 h 1030604"/>
                  <a:gd name="T58" fmla="*/ 980510 w 1030604"/>
                  <a:gd name="T59" fmla="*/ 294254 h 1030604"/>
                  <a:gd name="T60" fmla="*/ 935874 w 1030604"/>
                  <a:gd name="T61" fmla="*/ 218012 h 1030604"/>
                  <a:gd name="T62" fmla="*/ 879247 w 1030604"/>
                  <a:gd name="T63" fmla="*/ 150851 h 1030604"/>
                  <a:gd name="T64" fmla="*/ 812085 w 1030604"/>
                  <a:gd name="T65" fmla="*/ 94225 h 1030604"/>
                  <a:gd name="T66" fmla="*/ 735841 w 1030604"/>
                  <a:gd name="T67" fmla="*/ 49589 h 1030604"/>
                  <a:gd name="T68" fmla="*/ 651971 w 1030604"/>
                  <a:gd name="T69" fmla="*/ 18397 h 1030604"/>
                  <a:gd name="T70" fmla="*/ 561929 w 1030604"/>
                  <a:gd name="T71" fmla="*/ 2104 h 10306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030604" h="1030604">
                    <a:moveTo>
                      <a:pt x="515041" y="0"/>
                    </a:moveTo>
                    <a:lnTo>
                      <a:pt x="468163" y="2104"/>
                    </a:lnTo>
                    <a:lnTo>
                      <a:pt x="422464" y="8297"/>
                    </a:lnTo>
                    <a:lnTo>
                      <a:pt x="378126" y="18397"/>
                    </a:lnTo>
                    <a:lnTo>
                      <a:pt x="335330" y="32222"/>
                    </a:lnTo>
                    <a:lnTo>
                      <a:pt x="294259" y="49589"/>
                    </a:lnTo>
                    <a:lnTo>
                      <a:pt x="255094" y="70317"/>
                    </a:lnTo>
                    <a:lnTo>
                      <a:pt x="218017" y="94225"/>
                    </a:lnTo>
                    <a:lnTo>
                      <a:pt x="183210" y="121130"/>
                    </a:lnTo>
                    <a:lnTo>
                      <a:pt x="150855" y="150851"/>
                    </a:lnTo>
                    <a:lnTo>
                      <a:pt x="121134" y="183206"/>
                    </a:lnTo>
                    <a:lnTo>
                      <a:pt x="94228" y="218012"/>
                    </a:lnTo>
                    <a:lnTo>
                      <a:pt x="70320" y="255089"/>
                    </a:lnTo>
                    <a:lnTo>
                      <a:pt x="49591" y="294254"/>
                    </a:lnTo>
                    <a:lnTo>
                      <a:pt x="32223" y="335326"/>
                    </a:lnTo>
                    <a:lnTo>
                      <a:pt x="18398" y="378122"/>
                    </a:lnTo>
                    <a:lnTo>
                      <a:pt x="8298" y="422461"/>
                    </a:lnTo>
                    <a:lnTo>
                      <a:pt x="2104" y="468162"/>
                    </a:lnTo>
                    <a:lnTo>
                      <a:pt x="0" y="515041"/>
                    </a:lnTo>
                    <a:lnTo>
                      <a:pt x="2104" y="561921"/>
                    </a:lnTo>
                    <a:lnTo>
                      <a:pt x="8298" y="607622"/>
                    </a:lnTo>
                    <a:lnTo>
                      <a:pt x="18398" y="651962"/>
                    </a:lnTo>
                    <a:lnTo>
                      <a:pt x="32223" y="694758"/>
                    </a:lnTo>
                    <a:lnTo>
                      <a:pt x="49591" y="735831"/>
                    </a:lnTo>
                    <a:lnTo>
                      <a:pt x="70320" y="774997"/>
                    </a:lnTo>
                    <a:lnTo>
                      <a:pt x="94228" y="812074"/>
                    </a:lnTo>
                    <a:lnTo>
                      <a:pt x="121134" y="846882"/>
                    </a:lnTo>
                    <a:lnTo>
                      <a:pt x="150855" y="879237"/>
                    </a:lnTo>
                    <a:lnTo>
                      <a:pt x="183210" y="908959"/>
                    </a:lnTo>
                    <a:lnTo>
                      <a:pt x="218017" y="935865"/>
                    </a:lnTo>
                    <a:lnTo>
                      <a:pt x="255094" y="959773"/>
                    </a:lnTo>
                    <a:lnTo>
                      <a:pt x="294259" y="980502"/>
                    </a:lnTo>
                    <a:lnTo>
                      <a:pt x="335330" y="997870"/>
                    </a:lnTo>
                    <a:lnTo>
                      <a:pt x="378126" y="1011695"/>
                    </a:lnTo>
                    <a:lnTo>
                      <a:pt x="422464" y="1021795"/>
                    </a:lnTo>
                    <a:lnTo>
                      <a:pt x="468163" y="1027989"/>
                    </a:lnTo>
                    <a:lnTo>
                      <a:pt x="515041" y="1030094"/>
                    </a:lnTo>
                    <a:lnTo>
                      <a:pt x="561923" y="1027989"/>
                    </a:lnTo>
                    <a:lnTo>
                      <a:pt x="607625" y="1021795"/>
                    </a:lnTo>
                    <a:lnTo>
                      <a:pt x="651965" y="1011695"/>
                    </a:lnTo>
                    <a:lnTo>
                      <a:pt x="694763" y="997870"/>
                    </a:lnTo>
                    <a:lnTo>
                      <a:pt x="735835" y="980502"/>
                    </a:lnTo>
                    <a:lnTo>
                      <a:pt x="775001" y="959773"/>
                    </a:lnTo>
                    <a:lnTo>
                      <a:pt x="812079" y="935865"/>
                    </a:lnTo>
                    <a:lnTo>
                      <a:pt x="846886" y="908959"/>
                    </a:lnTo>
                    <a:lnTo>
                      <a:pt x="879241" y="879237"/>
                    </a:lnTo>
                    <a:lnTo>
                      <a:pt x="908962" y="846882"/>
                    </a:lnTo>
                    <a:lnTo>
                      <a:pt x="935868" y="812074"/>
                    </a:lnTo>
                    <a:lnTo>
                      <a:pt x="959776" y="774997"/>
                    </a:lnTo>
                    <a:lnTo>
                      <a:pt x="980504" y="735831"/>
                    </a:lnTo>
                    <a:lnTo>
                      <a:pt x="997872" y="694758"/>
                    </a:lnTo>
                    <a:lnTo>
                      <a:pt x="1011696" y="651962"/>
                    </a:lnTo>
                    <a:lnTo>
                      <a:pt x="1021796" y="607622"/>
                    </a:lnTo>
                    <a:lnTo>
                      <a:pt x="1027989" y="561921"/>
                    </a:lnTo>
                    <a:lnTo>
                      <a:pt x="1030094" y="515041"/>
                    </a:lnTo>
                    <a:lnTo>
                      <a:pt x="1027989" y="468162"/>
                    </a:lnTo>
                    <a:lnTo>
                      <a:pt x="1021796" y="422461"/>
                    </a:lnTo>
                    <a:lnTo>
                      <a:pt x="1011696" y="378122"/>
                    </a:lnTo>
                    <a:lnTo>
                      <a:pt x="997872" y="335326"/>
                    </a:lnTo>
                    <a:lnTo>
                      <a:pt x="980504" y="294254"/>
                    </a:lnTo>
                    <a:lnTo>
                      <a:pt x="959776" y="255089"/>
                    </a:lnTo>
                    <a:lnTo>
                      <a:pt x="935868" y="218012"/>
                    </a:lnTo>
                    <a:lnTo>
                      <a:pt x="908962" y="183206"/>
                    </a:lnTo>
                    <a:lnTo>
                      <a:pt x="879241" y="150851"/>
                    </a:lnTo>
                    <a:lnTo>
                      <a:pt x="846886" y="121130"/>
                    </a:lnTo>
                    <a:lnTo>
                      <a:pt x="812079" y="94225"/>
                    </a:lnTo>
                    <a:lnTo>
                      <a:pt x="775001" y="70317"/>
                    </a:lnTo>
                    <a:lnTo>
                      <a:pt x="735835" y="49589"/>
                    </a:lnTo>
                    <a:lnTo>
                      <a:pt x="694763" y="32222"/>
                    </a:lnTo>
                    <a:lnTo>
                      <a:pt x="651965" y="18397"/>
                    </a:lnTo>
                    <a:lnTo>
                      <a:pt x="607625" y="8297"/>
                    </a:lnTo>
                    <a:lnTo>
                      <a:pt x="561923" y="2104"/>
                    </a:lnTo>
                    <a:lnTo>
                      <a:pt x="515041" y="0"/>
                    </a:lnTo>
                    <a:close/>
                  </a:path>
                </a:pathLst>
              </a:custGeom>
              <a:solidFill>
                <a:srgbClr val="DD3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 dirty="0">
                  <a:solidFill>
                    <a:srgbClr val="766A6A"/>
                  </a:solidFill>
                </a:endParaRPr>
              </a:p>
            </p:txBody>
          </p:sp>
          <p:sp>
            <p:nvSpPr>
              <p:cNvPr id="30" name="object 28">
                <a:extLst>
                  <a:ext uri="{FF2B5EF4-FFF2-40B4-BE49-F238E27FC236}">
                    <a16:creationId xmlns:a16="http://schemas.microsoft.com/office/drawing/2014/main" id="{1952DA29-1C7D-956D-36CE-D51C98894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1370" y="3622294"/>
                <a:ext cx="1047115" cy="1047115"/>
              </a:xfrm>
              <a:custGeom>
                <a:avLst/>
                <a:gdLst>
                  <a:gd name="T0" fmla="*/ 429434 w 1047115"/>
                  <a:gd name="T1" fmla="*/ 8434 h 1047114"/>
                  <a:gd name="T2" fmla="*/ 299109 w 1047115"/>
                  <a:gd name="T3" fmla="*/ 50407 h 1047114"/>
                  <a:gd name="T4" fmla="*/ 186228 w 1047115"/>
                  <a:gd name="T5" fmla="*/ 123128 h 1047114"/>
                  <a:gd name="T6" fmla="*/ 95779 w 1047115"/>
                  <a:gd name="T7" fmla="*/ 221609 h 1047114"/>
                  <a:gd name="T8" fmla="*/ 32753 w 1047115"/>
                  <a:gd name="T9" fmla="*/ 340859 h 1047114"/>
                  <a:gd name="T10" fmla="*/ 2139 w 1047115"/>
                  <a:gd name="T11" fmla="*/ 475889 h 1047114"/>
                  <a:gd name="T12" fmla="*/ 8434 w 1047115"/>
                  <a:gd name="T13" fmla="*/ 617657 h 1047114"/>
                  <a:gd name="T14" fmla="*/ 50407 w 1047115"/>
                  <a:gd name="T15" fmla="*/ 747980 h 1047114"/>
                  <a:gd name="T16" fmla="*/ 123128 w 1047115"/>
                  <a:gd name="T17" fmla="*/ 860862 h 1047114"/>
                  <a:gd name="T18" fmla="*/ 221609 w 1047115"/>
                  <a:gd name="T19" fmla="*/ 951312 h 1047114"/>
                  <a:gd name="T20" fmla="*/ 340859 w 1047115"/>
                  <a:gd name="T21" fmla="*/ 1014339 h 1047114"/>
                  <a:gd name="T22" fmla="*/ 475889 w 1047115"/>
                  <a:gd name="T23" fmla="*/ 1044954 h 1047114"/>
                  <a:gd name="T24" fmla="*/ 617651 w 1047115"/>
                  <a:gd name="T25" fmla="*/ 1038659 h 1047114"/>
                  <a:gd name="T26" fmla="*/ 471747 w 1047115"/>
                  <a:gd name="T27" fmla="*/ 1027475 h 1047114"/>
                  <a:gd name="T28" fmla="*/ 326372 w 1047115"/>
                  <a:gd name="T29" fmla="*/ 990289 h 1047114"/>
                  <a:gd name="T30" fmla="*/ 201335 w 1047115"/>
                  <a:gd name="T31" fmla="*/ 914425 h 1047114"/>
                  <a:gd name="T32" fmla="*/ 103501 w 1047115"/>
                  <a:gd name="T33" fmla="*/ 806753 h 1047114"/>
                  <a:gd name="T34" fmla="*/ 39772 w 1047115"/>
                  <a:gd name="T35" fmla="*/ 674183 h 1047114"/>
                  <a:gd name="T36" fmla="*/ 17004 w 1047115"/>
                  <a:gd name="T37" fmla="*/ 523544 h 1047114"/>
                  <a:gd name="T38" fmla="*/ 39772 w 1047115"/>
                  <a:gd name="T39" fmla="*/ 372911 h 1047114"/>
                  <a:gd name="T40" fmla="*/ 103501 w 1047115"/>
                  <a:gd name="T41" fmla="*/ 240341 h 1047114"/>
                  <a:gd name="T42" fmla="*/ 201335 w 1047115"/>
                  <a:gd name="T43" fmla="*/ 132668 h 1047114"/>
                  <a:gd name="T44" fmla="*/ 326372 w 1047115"/>
                  <a:gd name="T45" fmla="*/ 56804 h 1047114"/>
                  <a:gd name="T46" fmla="*/ 471747 w 1047115"/>
                  <a:gd name="T47" fmla="*/ 19619 h 1047114"/>
                  <a:gd name="T48" fmla="*/ 617651 w 1047115"/>
                  <a:gd name="T49" fmla="*/ 8434 h 1047114"/>
                  <a:gd name="T50" fmla="*/ 655274 w 1047115"/>
                  <a:gd name="T51" fmla="*/ 17004 h 1047114"/>
                  <a:gd name="T52" fmla="*/ 625636 w 1047115"/>
                  <a:gd name="T53" fmla="*/ 27293 h 1047114"/>
                  <a:gd name="T54" fmla="*/ 764985 w 1047115"/>
                  <a:gd name="T55" fmla="*/ 78133 h 1047114"/>
                  <a:gd name="T56" fmla="*/ 881721 w 1047115"/>
                  <a:gd name="T57" fmla="*/ 165366 h 1047114"/>
                  <a:gd name="T58" fmla="*/ 968952 w 1047115"/>
                  <a:gd name="T59" fmla="*/ 282103 h 1047114"/>
                  <a:gd name="T60" fmla="*/ 1019790 w 1047115"/>
                  <a:gd name="T61" fmla="*/ 421452 h 1047114"/>
                  <a:gd name="T62" fmla="*/ 1027466 w 1047115"/>
                  <a:gd name="T63" fmla="*/ 575346 h 1047114"/>
                  <a:gd name="T64" fmla="*/ 990280 w 1047115"/>
                  <a:gd name="T65" fmla="*/ 720717 h 1047114"/>
                  <a:gd name="T66" fmla="*/ 914419 w 1047115"/>
                  <a:gd name="T67" fmla="*/ 845749 h 1047114"/>
                  <a:gd name="T68" fmla="*/ 806747 w 1047115"/>
                  <a:gd name="T69" fmla="*/ 943588 h 1047114"/>
                  <a:gd name="T70" fmla="*/ 674177 w 1047115"/>
                  <a:gd name="T71" fmla="*/ 1007321 h 1047114"/>
                  <a:gd name="T72" fmla="*/ 523544 w 1047115"/>
                  <a:gd name="T73" fmla="*/ 1030089 h 1047114"/>
                  <a:gd name="T74" fmla="*/ 747972 w 1047115"/>
                  <a:gd name="T75" fmla="*/ 996685 h 1047114"/>
                  <a:gd name="T76" fmla="*/ 860852 w 1047115"/>
                  <a:gd name="T77" fmla="*/ 923962 h 1047114"/>
                  <a:gd name="T78" fmla="*/ 951301 w 1047115"/>
                  <a:gd name="T79" fmla="*/ 825480 h 1047114"/>
                  <a:gd name="T80" fmla="*/ 1014329 w 1047115"/>
                  <a:gd name="T81" fmla="*/ 706230 h 1047114"/>
                  <a:gd name="T82" fmla="*/ 1044947 w 1047115"/>
                  <a:gd name="T83" fmla="*/ 571203 h 1047114"/>
                  <a:gd name="T84" fmla="*/ 1038650 w 1047115"/>
                  <a:gd name="T85" fmla="*/ 429434 h 1047114"/>
                  <a:gd name="T86" fmla="*/ 996675 w 1047115"/>
                  <a:gd name="T87" fmla="*/ 299109 h 1047114"/>
                  <a:gd name="T88" fmla="*/ 923952 w 1047115"/>
                  <a:gd name="T89" fmla="*/ 186228 h 1047114"/>
                  <a:gd name="T90" fmla="*/ 825471 w 1047115"/>
                  <a:gd name="T91" fmla="*/ 95779 h 1047114"/>
                  <a:gd name="T92" fmla="*/ 706223 w 1047115"/>
                  <a:gd name="T93" fmla="*/ 32753 h 104711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47115" h="1047114">
                    <a:moveTo>
                      <a:pt x="523544" y="0"/>
                    </a:moveTo>
                    <a:lnTo>
                      <a:pt x="475889" y="2139"/>
                    </a:lnTo>
                    <a:lnTo>
                      <a:pt x="429434" y="8434"/>
                    </a:lnTo>
                    <a:lnTo>
                      <a:pt x="384362" y="18700"/>
                    </a:lnTo>
                    <a:lnTo>
                      <a:pt x="340859" y="32753"/>
                    </a:lnTo>
                    <a:lnTo>
                      <a:pt x="299109" y="50407"/>
                    </a:lnTo>
                    <a:lnTo>
                      <a:pt x="259297" y="71477"/>
                    </a:lnTo>
                    <a:lnTo>
                      <a:pt x="221609" y="95779"/>
                    </a:lnTo>
                    <a:lnTo>
                      <a:pt x="186228" y="123128"/>
                    </a:lnTo>
                    <a:lnTo>
                      <a:pt x="153339" y="153339"/>
                    </a:lnTo>
                    <a:lnTo>
                      <a:pt x="123128" y="186228"/>
                    </a:lnTo>
                    <a:lnTo>
                      <a:pt x="95779" y="221609"/>
                    </a:lnTo>
                    <a:lnTo>
                      <a:pt x="71477" y="259297"/>
                    </a:lnTo>
                    <a:lnTo>
                      <a:pt x="50407" y="299109"/>
                    </a:lnTo>
                    <a:lnTo>
                      <a:pt x="32753" y="340859"/>
                    </a:lnTo>
                    <a:lnTo>
                      <a:pt x="18700" y="384362"/>
                    </a:lnTo>
                    <a:lnTo>
                      <a:pt x="8434" y="429434"/>
                    </a:lnTo>
                    <a:lnTo>
                      <a:pt x="2139" y="475889"/>
                    </a:lnTo>
                    <a:lnTo>
                      <a:pt x="0" y="523544"/>
                    </a:lnTo>
                    <a:lnTo>
                      <a:pt x="2139" y="571197"/>
                    </a:lnTo>
                    <a:lnTo>
                      <a:pt x="8434" y="617651"/>
                    </a:lnTo>
                    <a:lnTo>
                      <a:pt x="18700" y="662722"/>
                    </a:lnTo>
                    <a:lnTo>
                      <a:pt x="32753" y="706224"/>
                    </a:lnTo>
                    <a:lnTo>
                      <a:pt x="50407" y="747974"/>
                    </a:lnTo>
                    <a:lnTo>
                      <a:pt x="71477" y="787785"/>
                    </a:lnTo>
                    <a:lnTo>
                      <a:pt x="95779" y="825474"/>
                    </a:lnTo>
                    <a:lnTo>
                      <a:pt x="123128" y="860856"/>
                    </a:lnTo>
                    <a:lnTo>
                      <a:pt x="153339" y="893745"/>
                    </a:lnTo>
                    <a:lnTo>
                      <a:pt x="186228" y="923956"/>
                    </a:lnTo>
                    <a:lnTo>
                      <a:pt x="221609" y="951306"/>
                    </a:lnTo>
                    <a:lnTo>
                      <a:pt x="259297" y="975608"/>
                    </a:lnTo>
                    <a:lnTo>
                      <a:pt x="299109" y="996679"/>
                    </a:lnTo>
                    <a:lnTo>
                      <a:pt x="340859" y="1014333"/>
                    </a:lnTo>
                    <a:lnTo>
                      <a:pt x="384362" y="1028386"/>
                    </a:lnTo>
                    <a:lnTo>
                      <a:pt x="429434" y="1038653"/>
                    </a:lnTo>
                    <a:lnTo>
                      <a:pt x="475889" y="1044948"/>
                    </a:lnTo>
                    <a:lnTo>
                      <a:pt x="523544" y="1047088"/>
                    </a:lnTo>
                    <a:lnTo>
                      <a:pt x="571197" y="1044948"/>
                    </a:lnTo>
                    <a:lnTo>
                      <a:pt x="617651" y="1038653"/>
                    </a:lnTo>
                    <a:lnTo>
                      <a:pt x="655271" y="1030083"/>
                    </a:lnTo>
                    <a:lnTo>
                      <a:pt x="523544" y="1030083"/>
                    </a:lnTo>
                    <a:lnTo>
                      <a:pt x="471747" y="1027469"/>
                    </a:lnTo>
                    <a:lnTo>
                      <a:pt x="421450" y="1019795"/>
                    </a:lnTo>
                    <a:lnTo>
                      <a:pt x="372908" y="1007315"/>
                    </a:lnTo>
                    <a:lnTo>
                      <a:pt x="326372" y="990283"/>
                    </a:lnTo>
                    <a:lnTo>
                      <a:pt x="282096" y="968954"/>
                    </a:lnTo>
                    <a:lnTo>
                      <a:pt x="240332" y="943582"/>
                    </a:lnTo>
                    <a:lnTo>
                      <a:pt x="201335" y="914419"/>
                    </a:lnTo>
                    <a:lnTo>
                      <a:pt x="165356" y="881721"/>
                    </a:lnTo>
                    <a:lnTo>
                      <a:pt x="132661" y="845743"/>
                    </a:lnTo>
                    <a:lnTo>
                      <a:pt x="103501" y="806747"/>
                    </a:lnTo>
                    <a:lnTo>
                      <a:pt x="78131" y="764985"/>
                    </a:lnTo>
                    <a:lnTo>
                      <a:pt x="56803" y="720711"/>
                    </a:lnTo>
                    <a:lnTo>
                      <a:pt x="39772" y="674177"/>
                    </a:lnTo>
                    <a:lnTo>
                      <a:pt x="27293" y="625636"/>
                    </a:lnTo>
                    <a:lnTo>
                      <a:pt x="19619" y="575340"/>
                    </a:lnTo>
                    <a:lnTo>
                      <a:pt x="17004" y="523544"/>
                    </a:lnTo>
                    <a:lnTo>
                      <a:pt x="19619" y="471747"/>
                    </a:lnTo>
                    <a:lnTo>
                      <a:pt x="27293" y="421452"/>
                    </a:lnTo>
                    <a:lnTo>
                      <a:pt x="39772" y="372911"/>
                    </a:lnTo>
                    <a:lnTo>
                      <a:pt x="56803" y="326377"/>
                    </a:lnTo>
                    <a:lnTo>
                      <a:pt x="78131" y="282103"/>
                    </a:lnTo>
                    <a:lnTo>
                      <a:pt x="103501" y="240341"/>
                    </a:lnTo>
                    <a:lnTo>
                      <a:pt x="132661" y="201345"/>
                    </a:lnTo>
                    <a:lnTo>
                      <a:pt x="165356" y="165366"/>
                    </a:lnTo>
                    <a:lnTo>
                      <a:pt x="201335" y="132668"/>
                    </a:lnTo>
                    <a:lnTo>
                      <a:pt x="240332" y="103506"/>
                    </a:lnTo>
                    <a:lnTo>
                      <a:pt x="282096" y="78133"/>
                    </a:lnTo>
                    <a:lnTo>
                      <a:pt x="326372" y="56804"/>
                    </a:lnTo>
                    <a:lnTo>
                      <a:pt x="372908" y="39773"/>
                    </a:lnTo>
                    <a:lnTo>
                      <a:pt x="421450" y="27293"/>
                    </a:lnTo>
                    <a:lnTo>
                      <a:pt x="471747" y="19619"/>
                    </a:lnTo>
                    <a:lnTo>
                      <a:pt x="523544" y="17004"/>
                    </a:lnTo>
                    <a:lnTo>
                      <a:pt x="655274" y="17004"/>
                    </a:lnTo>
                    <a:lnTo>
                      <a:pt x="617651" y="8434"/>
                    </a:lnTo>
                    <a:lnTo>
                      <a:pt x="571197" y="2139"/>
                    </a:lnTo>
                    <a:lnTo>
                      <a:pt x="523544" y="0"/>
                    </a:lnTo>
                    <a:close/>
                  </a:path>
                  <a:path w="1047115" h="1047114">
                    <a:moveTo>
                      <a:pt x="655274" y="17004"/>
                    </a:moveTo>
                    <a:lnTo>
                      <a:pt x="523544" y="17004"/>
                    </a:lnTo>
                    <a:lnTo>
                      <a:pt x="575340" y="19619"/>
                    </a:lnTo>
                    <a:lnTo>
                      <a:pt x="625636" y="27293"/>
                    </a:lnTo>
                    <a:lnTo>
                      <a:pt x="674177" y="39773"/>
                    </a:lnTo>
                    <a:lnTo>
                      <a:pt x="720711" y="56804"/>
                    </a:lnTo>
                    <a:lnTo>
                      <a:pt x="764985" y="78133"/>
                    </a:lnTo>
                    <a:lnTo>
                      <a:pt x="806747" y="103506"/>
                    </a:lnTo>
                    <a:lnTo>
                      <a:pt x="845743" y="132668"/>
                    </a:lnTo>
                    <a:lnTo>
                      <a:pt x="881721" y="165366"/>
                    </a:lnTo>
                    <a:lnTo>
                      <a:pt x="914419" y="201345"/>
                    </a:lnTo>
                    <a:lnTo>
                      <a:pt x="943580" y="240341"/>
                    </a:lnTo>
                    <a:lnTo>
                      <a:pt x="968952" y="282103"/>
                    </a:lnTo>
                    <a:lnTo>
                      <a:pt x="990280" y="326377"/>
                    </a:lnTo>
                    <a:lnTo>
                      <a:pt x="1007310" y="372911"/>
                    </a:lnTo>
                    <a:lnTo>
                      <a:pt x="1019790" y="421452"/>
                    </a:lnTo>
                    <a:lnTo>
                      <a:pt x="1027466" y="471747"/>
                    </a:lnTo>
                    <a:lnTo>
                      <a:pt x="1030083" y="523544"/>
                    </a:lnTo>
                    <a:lnTo>
                      <a:pt x="1027466" y="575340"/>
                    </a:lnTo>
                    <a:lnTo>
                      <a:pt x="1019790" y="625636"/>
                    </a:lnTo>
                    <a:lnTo>
                      <a:pt x="1007310" y="674177"/>
                    </a:lnTo>
                    <a:lnTo>
                      <a:pt x="990280" y="720711"/>
                    </a:lnTo>
                    <a:lnTo>
                      <a:pt x="968952" y="764985"/>
                    </a:lnTo>
                    <a:lnTo>
                      <a:pt x="943580" y="806747"/>
                    </a:lnTo>
                    <a:lnTo>
                      <a:pt x="914419" y="845743"/>
                    </a:lnTo>
                    <a:lnTo>
                      <a:pt x="881721" y="881721"/>
                    </a:lnTo>
                    <a:lnTo>
                      <a:pt x="845743" y="914419"/>
                    </a:lnTo>
                    <a:lnTo>
                      <a:pt x="806747" y="943582"/>
                    </a:lnTo>
                    <a:lnTo>
                      <a:pt x="764985" y="968954"/>
                    </a:lnTo>
                    <a:lnTo>
                      <a:pt x="720711" y="990283"/>
                    </a:lnTo>
                    <a:lnTo>
                      <a:pt x="674177" y="1007315"/>
                    </a:lnTo>
                    <a:lnTo>
                      <a:pt x="625636" y="1019795"/>
                    </a:lnTo>
                    <a:lnTo>
                      <a:pt x="575340" y="1027469"/>
                    </a:lnTo>
                    <a:lnTo>
                      <a:pt x="523544" y="1030083"/>
                    </a:lnTo>
                    <a:lnTo>
                      <a:pt x="655271" y="1030083"/>
                    </a:lnTo>
                    <a:lnTo>
                      <a:pt x="706223" y="1014333"/>
                    </a:lnTo>
                    <a:lnTo>
                      <a:pt x="747972" y="996679"/>
                    </a:lnTo>
                    <a:lnTo>
                      <a:pt x="787783" y="975608"/>
                    </a:lnTo>
                    <a:lnTo>
                      <a:pt x="825471" y="951306"/>
                    </a:lnTo>
                    <a:lnTo>
                      <a:pt x="860852" y="923956"/>
                    </a:lnTo>
                    <a:lnTo>
                      <a:pt x="893741" y="893745"/>
                    </a:lnTo>
                    <a:lnTo>
                      <a:pt x="923952" y="860856"/>
                    </a:lnTo>
                    <a:lnTo>
                      <a:pt x="951301" y="825474"/>
                    </a:lnTo>
                    <a:lnTo>
                      <a:pt x="975604" y="787785"/>
                    </a:lnTo>
                    <a:lnTo>
                      <a:pt x="996675" y="747974"/>
                    </a:lnTo>
                    <a:lnTo>
                      <a:pt x="1014329" y="706224"/>
                    </a:lnTo>
                    <a:lnTo>
                      <a:pt x="1028383" y="662722"/>
                    </a:lnTo>
                    <a:lnTo>
                      <a:pt x="1038650" y="617651"/>
                    </a:lnTo>
                    <a:lnTo>
                      <a:pt x="1044947" y="571197"/>
                    </a:lnTo>
                    <a:lnTo>
                      <a:pt x="1047088" y="523544"/>
                    </a:lnTo>
                    <a:lnTo>
                      <a:pt x="1044947" y="475889"/>
                    </a:lnTo>
                    <a:lnTo>
                      <a:pt x="1038650" y="429434"/>
                    </a:lnTo>
                    <a:lnTo>
                      <a:pt x="1028383" y="384362"/>
                    </a:lnTo>
                    <a:lnTo>
                      <a:pt x="1014329" y="340859"/>
                    </a:lnTo>
                    <a:lnTo>
                      <a:pt x="996675" y="299109"/>
                    </a:lnTo>
                    <a:lnTo>
                      <a:pt x="975604" y="259297"/>
                    </a:lnTo>
                    <a:lnTo>
                      <a:pt x="951301" y="221609"/>
                    </a:lnTo>
                    <a:lnTo>
                      <a:pt x="923952" y="186228"/>
                    </a:lnTo>
                    <a:lnTo>
                      <a:pt x="893741" y="153339"/>
                    </a:lnTo>
                    <a:lnTo>
                      <a:pt x="860852" y="123128"/>
                    </a:lnTo>
                    <a:lnTo>
                      <a:pt x="825471" y="95779"/>
                    </a:lnTo>
                    <a:lnTo>
                      <a:pt x="787783" y="71477"/>
                    </a:lnTo>
                    <a:lnTo>
                      <a:pt x="747972" y="50407"/>
                    </a:lnTo>
                    <a:lnTo>
                      <a:pt x="706223" y="32753"/>
                    </a:lnTo>
                    <a:lnTo>
                      <a:pt x="662721" y="18700"/>
                    </a:lnTo>
                    <a:lnTo>
                      <a:pt x="655274" y="170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31" name="object 29">
                <a:extLst>
                  <a:ext uri="{FF2B5EF4-FFF2-40B4-BE49-F238E27FC236}">
                    <a16:creationId xmlns:a16="http://schemas.microsoft.com/office/drawing/2014/main" id="{2BDA0BE3-449A-861B-B165-B588C7BBC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1745" y="3832671"/>
                <a:ext cx="626745" cy="626745"/>
              </a:xfrm>
              <a:custGeom>
                <a:avLst/>
                <a:gdLst>
                  <a:gd name="T0" fmla="*/ 313163 w 626745"/>
                  <a:gd name="T1" fmla="*/ 0 h 626745"/>
                  <a:gd name="T2" fmla="*/ 266887 w 626745"/>
                  <a:gd name="T3" fmla="*/ 3395 h 626745"/>
                  <a:gd name="T4" fmla="*/ 222720 w 626745"/>
                  <a:gd name="T5" fmla="*/ 13258 h 626745"/>
                  <a:gd name="T6" fmla="*/ 181144 w 626745"/>
                  <a:gd name="T7" fmla="*/ 29105 h 626745"/>
                  <a:gd name="T8" fmla="*/ 142645 w 626745"/>
                  <a:gd name="T9" fmla="*/ 50451 h 626745"/>
                  <a:gd name="T10" fmla="*/ 107708 w 626745"/>
                  <a:gd name="T11" fmla="*/ 76812 h 626745"/>
                  <a:gd name="T12" fmla="*/ 76816 w 626745"/>
                  <a:gd name="T13" fmla="*/ 107704 h 626745"/>
                  <a:gd name="T14" fmla="*/ 50454 w 626745"/>
                  <a:gd name="T15" fmla="*/ 142641 h 626745"/>
                  <a:gd name="T16" fmla="*/ 29107 w 626745"/>
                  <a:gd name="T17" fmla="*/ 181140 h 626745"/>
                  <a:gd name="T18" fmla="*/ 13259 w 626745"/>
                  <a:gd name="T19" fmla="*/ 222716 h 626745"/>
                  <a:gd name="T20" fmla="*/ 3395 w 626745"/>
                  <a:gd name="T21" fmla="*/ 266885 h 626745"/>
                  <a:gd name="T22" fmla="*/ 0 w 626745"/>
                  <a:gd name="T23" fmla="*/ 313163 h 626745"/>
                  <a:gd name="T24" fmla="*/ 3395 w 626745"/>
                  <a:gd name="T25" fmla="*/ 359440 h 626745"/>
                  <a:gd name="T26" fmla="*/ 13259 w 626745"/>
                  <a:gd name="T27" fmla="*/ 403609 h 626745"/>
                  <a:gd name="T28" fmla="*/ 29107 w 626745"/>
                  <a:gd name="T29" fmla="*/ 445186 h 626745"/>
                  <a:gd name="T30" fmla="*/ 50454 w 626745"/>
                  <a:gd name="T31" fmla="*/ 483685 h 626745"/>
                  <a:gd name="T32" fmla="*/ 76816 w 626745"/>
                  <a:gd name="T33" fmla="*/ 518622 h 626745"/>
                  <a:gd name="T34" fmla="*/ 107708 w 626745"/>
                  <a:gd name="T35" fmla="*/ 549513 h 626745"/>
                  <a:gd name="T36" fmla="*/ 142645 w 626745"/>
                  <a:gd name="T37" fmla="*/ 575874 h 626745"/>
                  <a:gd name="T38" fmla="*/ 181144 w 626745"/>
                  <a:gd name="T39" fmla="*/ 597220 h 626745"/>
                  <a:gd name="T40" fmla="*/ 222720 w 626745"/>
                  <a:gd name="T41" fmla="*/ 613067 h 626745"/>
                  <a:gd name="T42" fmla="*/ 266887 w 626745"/>
                  <a:gd name="T43" fmla="*/ 622931 h 626745"/>
                  <a:gd name="T44" fmla="*/ 313163 w 626745"/>
                  <a:gd name="T45" fmla="*/ 626326 h 626745"/>
                  <a:gd name="T46" fmla="*/ 359441 w 626745"/>
                  <a:gd name="T47" fmla="*/ 622931 h 626745"/>
                  <a:gd name="T48" fmla="*/ 403610 w 626745"/>
                  <a:gd name="T49" fmla="*/ 613067 h 626745"/>
                  <a:gd name="T50" fmla="*/ 445188 w 626745"/>
                  <a:gd name="T51" fmla="*/ 597220 h 626745"/>
                  <a:gd name="T52" fmla="*/ 483688 w 626745"/>
                  <a:gd name="T53" fmla="*/ 575874 h 626745"/>
                  <a:gd name="T54" fmla="*/ 518626 w 626745"/>
                  <a:gd name="T55" fmla="*/ 549513 h 626745"/>
                  <a:gd name="T56" fmla="*/ 549519 w 626745"/>
                  <a:gd name="T57" fmla="*/ 518622 h 626745"/>
                  <a:gd name="T58" fmla="*/ 575881 w 626745"/>
                  <a:gd name="T59" fmla="*/ 483685 h 626745"/>
                  <a:gd name="T60" fmla="*/ 597229 w 626745"/>
                  <a:gd name="T61" fmla="*/ 445186 h 626745"/>
                  <a:gd name="T62" fmla="*/ 613077 w 626745"/>
                  <a:gd name="T63" fmla="*/ 403609 h 626745"/>
                  <a:gd name="T64" fmla="*/ 622941 w 626745"/>
                  <a:gd name="T65" fmla="*/ 359440 h 626745"/>
                  <a:gd name="T66" fmla="*/ 626336 w 626745"/>
                  <a:gd name="T67" fmla="*/ 313163 h 626745"/>
                  <a:gd name="T68" fmla="*/ 622941 w 626745"/>
                  <a:gd name="T69" fmla="*/ 266885 h 626745"/>
                  <a:gd name="T70" fmla="*/ 613077 w 626745"/>
                  <a:gd name="T71" fmla="*/ 222716 h 626745"/>
                  <a:gd name="T72" fmla="*/ 597229 w 626745"/>
                  <a:gd name="T73" fmla="*/ 181140 h 626745"/>
                  <a:gd name="T74" fmla="*/ 575881 w 626745"/>
                  <a:gd name="T75" fmla="*/ 142641 h 626745"/>
                  <a:gd name="T76" fmla="*/ 549519 w 626745"/>
                  <a:gd name="T77" fmla="*/ 107704 h 626745"/>
                  <a:gd name="T78" fmla="*/ 518626 w 626745"/>
                  <a:gd name="T79" fmla="*/ 76812 h 626745"/>
                  <a:gd name="T80" fmla="*/ 483688 w 626745"/>
                  <a:gd name="T81" fmla="*/ 50451 h 626745"/>
                  <a:gd name="T82" fmla="*/ 445188 w 626745"/>
                  <a:gd name="T83" fmla="*/ 29105 h 626745"/>
                  <a:gd name="T84" fmla="*/ 403610 w 626745"/>
                  <a:gd name="T85" fmla="*/ 13258 h 626745"/>
                  <a:gd name="T86" fmla="*/ 359441 w 626745"/>
                  <a:gd name="T87" fmla="*/ 3395 h 626745"/>
                  <a:gd name="T88" fmla="*/ 313163 w 626745"/>
                  <a:gd name="T89" fmla="*/ 0 h 62674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626745" h="626745">
                    <a:moveTo>
                      <a:pt x="313163" y="0"/>
                    </a:moveTo>
                    <a:lnTo>
                      <a:pt x="266887" y="3395"/>
                    </a:lnTo>
                    <a:lnTo>
                      <a:pt x="222720" y="13258"/>
                    </a:lnTo>
                    <a:lnTo>
                      <a:pt x="181144" y="29105"/>
                    </a:lnTo>
                    <a:lnTo>
                      <a:pt x="142645" y="50451"/>
                    </a:lnTo>
                    <a:lnTo>
                      <a:pt x="107708" y="76812"/>
                    </a:lnTo>
                    <a:lnTo>
                      <a:pt x="76816" y="107704"/>
                    </a:lnTo>
                    <a:lnTo>
                      <a:pt x="50454" y="142641"/>
                    </a:lnTo>
                    <a:lnTo>
                      <a:pt x="29107" y="181140"/>
                    </a:lnTo>
                    <a:lnTo>
                      <a:pt x="13259" y="222716"/>
                    </a:lnTo>
                    <a:lnTo>
                      <a:pt x="3395" y="266885"/>
                    </a:lnTo>
                    <a:lnTo>
                      <a:pt x="0" y="313163"/>
                    </a:lnTo>
                    <a:lnTo>
                      <a:pt x="3395" y="359440"/>
                    </a:lnTo>
                    <a:lnTo>
                      <a:pt x="13259" y="403609"/>
                    </a:lnTo>
                    <a:lnTo>
                      <a:pt x="29107" y="445186"/>
                    </a:lnTo>
                    <a:lnTo>
                      <a:pt x="50454" y="483685"/>
                    </a:lnTo>
                    <a:lnTo>
                      <a:pt x="76816" y="518622"/>
                    </a:lnTo>
                    <a:lnTo>
                      <a:pt x="107708" y="549513"/>
                    </a:lnTo>
                    <a:lnTo>
                      <a:pt x="142645" y="575874"/>
                    </a:lnTo>
                    <a:lnTo>
                      <a:pt x="181144" y="597220"/>
                    </a:lnTo>
                    <a:lnTo>
                      <a:pt x="222720" y="613067"/>
                    </a:lnTo>
                    <a:lnTo>
                      <a:pt x="266887" y="622931"/>
                    </a:lnTo>
                    <a:lnTo>
                      <a:pt x="313163" y="626326"/>
                    </a:lnTo>
                    <a:lnTo>
                      <a:pt x="359441" y="622931"/>
                    </a:lnTo>
                    <a:lnTo>
                      <a:pt x="403610" y="613067"/>
                    </a:lnTo>
                    <a:lnTo>
                      <a:pt x="445188" y="597220"/>
                    </a:lnTo>
                    <a:lnTo>
                      <a:pt x="483688" y="575874"/>
                    </a:lnTo>
                    <a:lnTo>
                      <a:pt x="518626" y="549513"/>
                    </a:lnTo>
                    <a:lnTo>
                      <a:pt x="549519" y="518622"/>
                    </a:lnTo>
                    <a:lnTo>
                      <a:pt x="575881" y="483685"/>
                    </a:lnTo>
                    <a:lnTo>
                      <a:pt x="597229" y="445186"/>
                    </a:lnTo>
                    <a:lnTo>
                      <a:pt x="613077" y="403609"/>
                    </a:lnTo>
                    <a:lnTo>
                      <a:pt x="622941" y="359440"/>
                    </a:lnTo>
                    <a:lnTo>
                      <a:pt x="626336" y="313163"/>
                    </a:lnTo>
                    <a:lnTo>
                      <a:pt x="622941" y="266885"/>
                    </a:lnTo>
                    <a:lnTo>
                      <a:pt x="613077" y="222716"/>
                    </a:lnTo>
                    <a:lnTo>
                      <a:pt x="597229" y="181140"/>
                    </a:lnTo>
                    <a:lnTo>
                      <a:pt x="575881" y="142641"/>
                    </a:lnTo>
                    <a:lnTo>
                      <a:pt x="549519" y="107704"/>
                    </a:lnTo>
                    <a:lnTo>
                      <a:pt x="518626" y="76812"/>
                    </a:lnTo>
                    <a:lnTo>
                      <a:pt x="483688" y="50451"/>
                    </a:lnTo>
                    <a:lnTo>
                      <a:pt x="445188" y="29105"/>
                    </a:lnTo>
                    <a:lnTo>
                      <a:pt x="403610" y="13258"/>
                    </a:lnTo>
                    <a:lnTo>
                      <a:pt x="359441" y="3395"/>
                    </a:lnTo>
                    <a:lnTo>
                      <a:pt x="313163" y="0"/>
                    </a:lnTo>
                    <a:close/>
                  </a:path>
                </a:pathLst>
              </a:custGeom>
              <a:solidFill>
                <a:srgbClr val="FFFFFF">
                  <a:alpha val="1803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32" name="object 30">
                <a:extLst>
                  <a:ext uri="{FF2B5EF4-FFF2-40B4-BE49-F238E27FC236}">
                    <a16:creationId xmlns:a16="http://schemas.microsoft.com/office/drawing/2014/main" id="{FDD5A22F-6FB2-7A00-59C6-6CCED8D1B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0809" y="3889152"/>
                <a:ext cx="588645" cy="513715"/>
              </a:xfrm>
              <a:custGeom>
                <a:avLst/>
                <a:gdLst>
                  <a:gd name="T0" fmla="*/ 365417 w 588645"/>
                  <a:gd name="T1" fmla="*/ 391229 h 513714"/>
                  <a:gd name="T2" fmla="*/ 348538 w 588645"/>
                  <a:gd name="T3" fmla="*/ 307993 h 513714"/>
                  <a:gd name="T4" fmla="*/ 302539 w 588645"/>
                  <a:gd name="T5" fmla="*/ 391229 h 513714"/>
                  <a:gd name="T6" fmla="*/ 285661 w 588645"/>
                  <a:gd name="T7" fmla="*/ 409009 h 513714"/>
                  <a:gd name="T8" fmla="*/ 285661 w 588645"/>
                  <a:gd name="T9" fmla="*/ 492829 h 513714"/>
                  <a:gd name="T10" fmla="*/ 176745 w 588645"/>
                  <a:gd name="T11" fmla="*/ 409009 h 513714"/>
                  <a:gd name="T12" fmla="*/ 285661 w 588645"/>
                  <a:gd name="T13" fmla="*/ 409009 h 513714"/>
                  <a:gd name="T14" fmla="*/ 239636 w 588645"/>
                  <a:gd name="T15" fmla="*/ 391229 h 513714"/>
                  <a:gd name="T16" fmla="*/ 365417 w 588645"/>
                  <a:gd name="T17" fmla="*/ 307409 h 513714"/>
                  <a:gd name="T18" fmla="*/ 222770 w 588645"/>
                  <a:gd name="T19" fmla="*/ 290899 h 513714"/>
                  <a:gd name="T20" fmla="*/ 222770 w 588645"/>
                  <a:gd name="T21" fmla="*/ 391229 h 513714"/>
                  <a:gd name="T22" fmla="*/ 159880 w 588645"/>
                  <a:gd name="T23" fmla="*/ 409009 h 513714"/>
                  <a:gd name="T24" fmla="*/ 159880 w 588645"/>
                  <a:gd name="T25" fmla="*/ 509339 h 513714"/>
                  <a:gd name="T26" fmla="*/ 302539 w 588645"/>
                  <a:gd name="T27" fmla="*/ 509339 h 513714"/>
                  <a:gd name="T28" fmla="*/ 428307 w 588645"/>
                  <a:gd name="T29" fmla="*/ 492829 h 513714"/>
                  <a:gd name="T30" fmla="*/ 302539 w 588645"/>
                  <a:gd name="T31" fmla="*/ 492372 h 513714"/>
                  <a:gd name="T32" fmla="*/ 365417 w 588645"/>
                  <a:gd name="T33" fmla="*/ 409009 h 513714"/>
                  <a:gd name="T34" fmla="*/ 411441 w 588645"/>
                  <a:gd name="T35" fmla="*/ 492372 h 513714"/>
                  <a:gd name="T36" fmla="*/ 428307 w 588645"/>
                  <a:gd name="T37" fmla="*/ 409009 h 513714"/>
                  <a:gd name="T38" fmla="*/ 428307 w 588645"/>
                  <a:gd name="T39" fmla="*/ 391229 h 513714"/>
                  <a:gd name="T40" fmla="*/ 97002 w 588645"/>
                  <a:gd name="T41" fmla="*/ 227634 h 513714"/>
                  <a:gd name="T42" fmla="*/ 97002 w 588645"/>
                  <a:gd name="T43" fmla="*/ 513390 h 513714"/>
                  <a:gd name="T44" fmla="*/ 113868 w 588645"/>
                  <a:gd name="T45" fmla="*/ 245414 h 513714"/>
                  <a:gd name="T46" fmla="*/ 474332 w 588645"/>
                  <a:gd name="T47" fmla="*/ 513390 h 513714"/>
                  <a:gd name="T48" fmla="*/ 491197 w 588645"/>
                  <a:gd name="T49" fmla="*/ 245414 h 513714"/>
                  <a:gd name="T50" fmla="*/ 588200 w 588645"/>
                  <a:gd name="T51" fmla="*/ 204584 h 513714"/>
                  <a:gd name="T52" fmla="*/ 0 w 588645"/>
                  <a:gd name="T53" fmla="*/ 204584 h 513714"/>
                  <a:gd name="T54" fmla="*/ 34099 w 588645"/>
                  <a:gd name="T55" fmla="*/ 201422 h 513714"/>
                  <a:gd name="T56" fmla="*/ 50977 w 588645"/>
                  <a:gd name="T57" fmla="*/ 513390 h 513714"/>
                  <a:gd name="T58" fmla="*/ 294093 w 588645"/>
                  <a:gd name="T59" fmla="*/ 20548 h 513714"/>
                  <a:gd name="T60" fmla="*/ 537210 w 588645"/>
                  <a:gd name="T61" fmla="*/ 513390 h 513714"/>
                  <a:gd name="T62" fmla="*/ 554075 w 588645"/>
                  <a:gd name="T63" fmla="*/ 201409 h 513714"/>
                  <a:gd name="T64" fmla="*/ 588200 w 588645"/>
                  <a:gd name="T65" fmla="*/ 204584 h 51371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8645" h="513714">
                    <a:moveTo>
                      <a:pt x="428307" y="391223"/>
                    </a:moveTo>
                    <a:lnTo>
                      <a:pt x="365417" y="391223"/>
                    </a:lnTo>
                    <a:lnTo>
                      <a:pt x="365417" y="307987"/>
                    </a:lnTo>
                    <a:lnTo>
                      <a:pt x="348538" y="307987"/>
                    </a:lnTo>
                    <a:lnTo>
                      <a:pt x="348538" y="391223"/>
                    </a:lnTo>
                    <a:lnTo>
                      <a:pt x="302539" y="391223"/>
                    </a:lnTo>
                    <a:lnTo>
                      <a:pt x="285661" y="391223"/>
                    </a:lnTo>
                    <a:lnTo>
                      <a:pt x="285661" y="409003"/>
                    </a:lnTo>
                    <a:lnTo>
                      <a:pt x="285661" y="492366"/>
                    </a:lnTo>
                    <a:lnTo>
                      <a:pt x="285661" y="492823"/>
                    </a:lnTo>
                    <a:lnTo>
                      <a:pt x="176745" y="492823"/>
                    </a:lnTo>
                    <a:lnTo>
                      <a:pt x="176745" y="409003"/>
                    </a:lnTo>
                    <a:lnTo>
                      <a:pt x="222770" y="409003"/>
                    </a:lnTo>
                    <a:lnTo>
                      <a:pt x="285661" y="409003"/>
                    </a:lnTo>
                    <a:lnTo>
                      <a:pt x="285661" y="391223"/>
                    </a:lnTo>
                    <a:lnTo>
                      <a:pt x="239636" y="391223"/>
                    </a:lnTo>
                    <a:lnTo>
                      <a:pt x="239636" y="307403"/>
                    </a:lnTo>
                    <a:lnTo>
                      <a:pt x="365417" y="307403"/>
                    </a:lnTo>
                    <a:lnTo>
                      <a:pt x="365417" y="290893"/>
                    </a:lnTo>
                    <a:lnTo>
                      <a:pt x="222770" y="290893"/>
                    </a:lnTo>
                    <a:lnTo>
                      <a:pt x="222770" y="307403"/>
                    </a:lnTo>
                    <a:lnTo>
                      <a:pt x="222770" y="391223"/>
                    </a:lnTo>
                    <a:lnTo>
                      <a:pt x="159880" y="391223"/>
                    </a:lnTo>
                    <a:lnTo>
                      <a:pt x="159880" y="409003"/>
                    </a:lnTo>
                    <a:lnTo>
                      <a:pt x="159880" y="492823"/>
                    </a:lnTo>
                    <a:lnTo>
                      <a:pt x="159880" y="509333"/>
                    </a:lnTo>
                    <a:lnTo>
                      <a:pt x="285661" y="509333"/>
                    </a:lnTo>
                    <a:lnTo>
                      <a:pt x="302539" y="509333"/>
                    </a:lnTo>
                    <a:lnTo>
                      <a:pt x="428307" y="509333"/>
                    </a:lnTo>
                    <a:lnTo>
                      <a:pt x="428307" y="492823"/>
                    </a:lnTo>
                    <a:lnTo>
                      <a:pt x="302539" y="492823"/>
                    </a:lnTo>
                    <a:lnTo>
                      <a:pt x="302539" y="492366"/>
                    </a:lnTo>
                    <a:lnTo>
                      <a:pt x="302539" y="409003"/>
                    </a:lnTo>
                    <a:lnTo>
                      <a:pt x="365417" y="409003"/>
                    </a:lnTo>
                    <a:lnTo>
                      <a:pt x="411441" y="409003"/>
                    </a:lnTo>
                    <a:lnTo>
                      <a:pt x="411441" y="492366"/>
                    </a:lnTo>
                    <a:lnTo>
                      <a:pt x="428307" y="492366"/>
                    </a:lnTo>
                    <a:lnTo>
                      <a:pt x="428307" y="409003"/>
                    </a:lnTo>
                    <a:lnTo>
                      <a:pt x="428307" y="408609"/>
                    </a:lnTo>
                    <a:lnTo>
                      <a:pt x="428307" y="391223"/>
                    </a:lnTo>
                    <a:close/>
                  </a:path>
                  <a:path w="588645" h="513714">
                    <a:moveTo>
                      <a:pt x="491197" y="227634"/>
                    </a:moveTo>
                    <a:lnTo>
                      <a:pt x="97002" y="227634"/>
                    </a:lnTo>
                    <a:lnTo>
                      <a:pt x="97002" y="245414"/>
                    </a:lnTo>
                    <a:lnTo>
                      <a:pt x="97002" y="513384"/>
                    </a:lnTo>
                    <a:lnTo>
                      <a:pt x="113868" y="513384"/>
                    </a:lnTo>
                    <a:lnTo>
                      <a:pt x="113868" y="245414"/>
                    </a:lnTo>
                    <a:lnTo>
                      <a:pt x="474332" y="245414"/>
                    </a:lnTo>
                    <a:lnTo>
                      <a:pt x="474332" y="513384"/>
                    </a:lnTo>
                    <a:lnTo>
                      <a:pt x="491197" y="513384"/>
                    </a:lnTo>
                    <a:lnTo>
                      <a:pt x="491197" y="245414"/>
                    </a:lnTo>
                    <a:lnTo>
                      <a:pt x="491197" y="227634"/>
                    </a:lnTo>
                    <a:close/>
                  </a:path>
                  <a:path w="588645" h="513714">
                    <a:moveTo>
                      <a:pt x="588200" y="204584"/>
                    </a:moveTo>
                    <a:lnTo>
                      <a:pt x="294093" y="0"/>
                    </a:lnTo>
                    <a:lnTo>
                      <a:pt x="0" y="204584"/>
                    </a:lnTo>
                    <a:lnTo>
                      <a:pt x="9626" y="218440"/>
                    </a:lnTo>
                    <a:lnTo>
                      <a:pt x="34099" y="201422"/>
                    </a:lnTo>
                    <a:lnTo>
                      <a:pt x="34099" y="513384"/>
                    </a:lnTo>
                    <a:lnTo>
                      <a:pt x="50977" y="513384"/>
                    </a:lnTo>
                    <a:lnTo>
                      <a:pt x="50977" y="189674"/>
                    </a:lnTo>
                    <a:lnTo>
                      <a:pt x="294093" y="20548"/>
                    </a:lnTo>
                    <a:lnTo>
                      <a:pt x="537210" y="189674"/>
                    </a:lnTo>
                    <a:lnTo>
                      <a:pt x="537210" y="513384"/>
                    </a:lnTo>
                    <a:lnTo>
                      <a:pt x="554075" y="513384"/>
                    </a:lnTo>
                    <a:lnTo>
                      <a:pt x="554075" y="201409"/>
                    </a:lnTo>
                    <a:lnTo>
                      <a:pt x="578561" y="218440"/>
                    </a:lnTo>
                    <a:lnTo>
                      <a:pt x="588200" y="2045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</p:grpSp>
        <p:sp>
          <p:nvSpPr>
            <p:cNvPr id="28" name="object 31">
              <a:extLst>
                <a:ext uri="{FF2B5EF4-FFF2-40B4-BE49-F238E27FC236}">
                  <a16:creationId xmlns:a16="http://schemas.microsoft.com/office/drawing/2014/main" id="{1EC401E8-15BF-060D-0DE3-F91D5EB167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175" y="4930241"/>
              <a:ext cx="4823611" cy="1112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9049" rIns="0" bIns="0">
              <a:spAutoFit/>
            </a:bodyPr>
            <a:lstStyle>
              <a:lvl1pPr marL="1587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2000"/>
                </a:lnSpc>
                <a:spcBef>
                  <a:spcPts val="63"/>
                </a:spcBef>
                <a:buNone/>
              </a:pP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More than </a:t>
              </a: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20,000m</a:t>
              </a:r>
              <a:r>
                <a:rPr lang="en-US" altLang="en-US" sz="2400" b="1" baseline="33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2 </a:t>
              </a:r>
              <a:r>
                <a:rPr lang="en-US" altLang="en-US" sz="2400" baseline="330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</a:t>
              </a:r>
              <a:br>
                <a:rPr lang="en-US" altLang="en-US" sz="2400" baseline="330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of warehousing space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in Mauritius and  </a:t>
              </a: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1,000m</a:t>
              </a:r>
              <a:r>
                <a:rPr lang="en-US" altLang="en-US" sz="2400" b="1" baseline="33000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2 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in Kenya</a:t>
              </a:r>
            </a:p>
          </p:txBody>
        </p:sp>
      </p:grp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9BA67691-E78B-49BD-FB63-91E28B941692}"/>
              </a:ext>
            </a:extLst>
          </p:cNvPr>
          <p:cNvSpPr/>
          <p:nvPr/>
        </p:nvSpPr>
        <p:spPr>
          <a:xfrm>
            <a:off x="7250726" y="1904240"/>
            <a:ext cx="2125590" cy="3541777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U" sz="2400">
              <a:solidFill>
                <a:srgbClr val="766A6A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1EFFFF1-C112-8AFE-9985-E2A4FB834B6F}"/>
              </a:ext>
            </a:extLst>
          </p:cNvPr>
          <p:cNvGrpSpPr/>
          <p:nvPr/>
        </p:nvGrpSpPr>
        <p:grpSpPr>
          <a:xfrm>
            <a:off x="539657" y="7214849"/>
            <a:ext cx="6579258" cy="1208611"/>
            <a:chOff x="539657" y="7160979"/>
            <a:chExt cx="6579258" cy="1208611"/>
          </a:xfrm>
        </p:grpSpPr>
        <p:grpSp>
          <p:nvGrpSpPr>
            <p:cNvPr id="44" name="object 39">
              <a:extLst>
                <a:ext uri="{FF2B5EF4-FFF2-40B4-BE49-F238E27FC236}">
                  <a16:creationId xmlns:a16="http://schemas.microsoft.com/office/drawing/2014/main" id="{201C4B3F-ED10-4B7F-C642-E1F14E94AD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657" y="7215174"/>
              <a:ext cx="1164887" cy="1154416"/>
              <a:chOff x="1675344" y="6494455"/>
              <a:chExt cx="1047115" cy="1047115"/>
            </a:xfrm>
          </p:grpSpPr>
          <p:sp>
            <p:nvSpPr>
              <p:cNvPr id="46" name="object 40">
                <a:extLst>
                  <a:ext uri="{FF2B5EF4-FFF2-40B4-BE49-F238E27FC236}">
                    <a16:creationId xmlns:a16="http://schemas.microsoft.com/office/drawing/2014/main" id="{5DBC61E6-E455-F41C-4517-7811D07C7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838" y="6502957"/>
                <a:ext cx="1030605" cy="1030605"/>
              </a:xfrm>
              <a:custGeom>
                <a:avLst/>
                <a:gdLst>
                  <a:gd name="T0" fmla="*/ 468172 w 1030605"/>
                  <a:gd name="T1" fmla="*/ 2104 h 1030604"/>
                  <a:gd name="T2" fmla="*/ 378132 w 1030605"/>
                  <a:gd name="T3" fmla="*/ 18397 h 1030604"/>
                  <a:gd name="T4" fmla="*/ 294263 w 1030605"/>
                  <a:gd name="T5" fmla="*/ 49589 h 1030604"/>
                  <a:gd name="T6" fmla="*/ 218019 w 1030605"/>
                  <a:gd name="T7" fmla="*/ 94225 h 1030604"/>
                  <a:gd name="T8" fmla="*/ 150856 w 1030605"/>
                  <a:gd name="T9" fmla="*/ 150851 h 1030604"/>
                  <a:gd name="T10" fmla="*/ 94229 w 1030605"/>
                  <a:gd name="T11" fmla="*/ 218012 h 1030604"/>
                  <a:gd name="T12" fmla="*/ 49591 w 1030605"/>
                  <a:gd name="T13" fmla="*/ 294254 h 1030604"/>
                  <a:gd name="T14" fmla="*/ 18398 w 1030605"/>
                  <a:gd name="T15" fmla="*/ 378122 h 1030604"/>
                  <a:gd name="T16" fmla="*/ 2104 w 1030605"/>
                  <a:gd name="T17" fmla="*/ 468162 h 1030604"/>
                  <a:gd name="T18" fmla="*/ 2104 w 1030605"/>
                  <a:gd name="T19" fmla="*/ 561927 h 1030604"/>
                  <a:gd name="T20" fmla="*/ 18398 w 1030605"/>
                  <a:gd name="T21" fmla="*/ 651967 h 1030604"/>
                  <a:gd name="T22" fmla="*/ 49591 w 1030605"/>
                  <a:gd name="T23" fmla="*/ 735835 h 1030604"/>
                  <a:gd name="T24" fmla="*/ 94229 w 1030605"/>
                  <a:gd name="T25" fmla="*/ 812077 h 1030604"/>
                  <a:gd name="T26" fmla="*/ 150856 w 1030605"/>
                  <a:gd name="T27" fmla="*/ 879238 h 1030604"/>
                  <a:gd name="T28" fmla="*/ 218019 w 1030605"/>
                  <a:gd name="T29" fmla="*/ 935864 h 1030604"/>
                  <a:gd name="T30" fmla="*/ 294263 w 1030605"/>
                  <a:gd name="T31" fmla="*/ 980500 h 1030604"/>
                  <a:gd name="T32" fmla="*/ 378132 w 1030605"/>
                  <a:gd name="T33" fmla="*/ 1011692 h 1030604"/>
                  <a:gd name="T34" fmla="*/ 468172 w 1030605"/>
                  <a:gd name="T35" fmla="*/ 1027985 h 1030604"/>
                  <a:gd name="T36" fmla="*/ 561930 w 1030605"/>
                  <a:gd name="T37" fmla="*/ 1027985 h 1030604"/>
                  <a:gd name="T38" fmla="*/ 651968 w 1030605"/>
                  <a:gd name="T39" fmla="*/ 1011692 h 1030604"/>
                  <a:gd name="T40" fmla="*/ 735835 w 1030605"/>
                  <a:gd name="T41" fmla="*/ 980500 h 1030604"/>
                  <a:gd name="T42" fmla="*/ 812077 w 1030605"/>
                  <a:gd name="T43" fmla="*/ 935864 h 1030604"/>
                  <a:gd name="T44" fmla="*/ 879238 w 1030605"/>
                  <a:gd name="T45" fmla="*/ 879238 h 1030604"/>
                  <a:gd name="T46" fmla="*/ 935865 w 1030605"/>
                  <a:gd name="T47" fmla="*/ 812077 h 1030604"/>
                  <a:gd name="T48" fmla="*/ 980503 w 1030605"/>
                  <a:gd name="T49" fmla="*/ 735835 h 1030604"/>
                  <a:gd name="T50" fmla="*/ 1011695 w 1030605"/>
                  <a:gd name="T51" fmla="*/ 651967 h 1030604"/>
                  <a:gd name="T52" fmla="*/ 1027989 w 1030605"/>
                  <a:gd name="T53" fmla="*/ 561927 h 1030604"/>
                  <a:gd name="T54" fmla="*/ 1027989 w 1030605"/>
                  <a:gd name="T55" fmla="*/ 468162 h 1030604"/>
                  <a:gd name="T56" fmla="*/ 1011695 w 1030605"/>
                  <a:gd name="T57" fmla="*/ 378122 h 1030604"/>
                  <a:gd name="T58" fmla="*/ 980503 w 1030605"/>
                  <a:gd name="T59" fmla="*/ 294254 h 1030604"/>
                  <a:gd name="T60" fmla="*/ 935865 w 1030605"/>
                  <a:gd name="T61" fmla="*/ 218012 h 1030604"/>
                  <a:gd name="T62" fmla="*/ 879238 w 1030605"/>
                  <a:gd name="T63" fmla="*/ 150851 h 1030604"/>
                  <a:gd name="T64" fmla="*/ 812077 w 1030605"/>
                  <a:gd name="T65" fmla="*/ 94225 h 1030604"/>
                  <a:gd name="T66" fmla="*/ 735835 w 1030605"/>
                  <a:gd name="T67" fmla="*/ 49589 h 1030604"/>
                  <a:gd name="T68" fmla="*/ 651968 w 1030605"/>
                  <a:gd name="T69" fmla="*/ 18397 h 1030604"/>
                  <a:gd name="T70" fmla="*/ 561930 w 1030605"/>
                  <a:gd name="T71" fmla="*/ 2104 h 10306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030605" h="1030604">
                    <a:moveTo>
                      <a:pt x="515052" y="0"/>
                    </a:moveTo>
                    <a:lnTo>
                      <a:pt x="468172" y="2104"/>
                    </a:lnTo>
                    <a:lnTo>
                      <a:pt x="422471" y="8297"/>
                    </a:lnTo>
                    <a:lnTo>
                      <a:pt x="378132" y="18397"/>
                    </a:lnTo>
                    <a:lnTo>
                      <a:pt x="335335" y="32222"/>
                    </a:lnTo>
                    <a:lnTo>
                      <a:pt x="294263" y="49589"/>
                    </a:lnTo>
                    <a:lnTo>
                      <a:pt x="255097" y="70317"/>
                    </a:lnTo>
                    <a:lnTo>
                      <a:pt x="218019" y="94225"/>
                    </a:lnTo>
                    <a:lnTo>
                      <a:pt x="183212" y="121130"/>
                    </a:lnTo>
                    <a:lnTo>
                      <a:pt x="150856" y="150851"/>
                    </a:lnTo>
                    <a:lnTo>
                      <a:pt x="121135" y="183206"/>
                    </a:lnTo>
                    <a:lnTo>
                      <a:pt x="94229" y="218012"/>
                    </a:lnTo>
                    <a:lnTo>
                      <a:pt x="70320" y="255089"/>
                    </a:lnTo>
                    <a:lnTo>
                      <a:pt x="49591" y="294254"/>
                    </a:lnTo>
                    <a:lnTo>
                      <a:pt x="32223" y="335326"/>
                    </a:lnTo>
                    <a:lnTo>
                      <a:pt x="18398" y="378122"/>
                    </a:lnTo>
                    <a:lnTo>
                      <a:pt x="8298" y="422461"/>
                    </a:lnTo>
                    <a:lnTo>
                      <a:pt x="2104" y="468162"/>
                    </a:lnTo>
                    <a:lnTo>
                      <a:pt x="0" y="515041"/>
                    </a:lnTo>
                    <a:lnTo>
                      <a:pt x="2104" y="561921"/>
                    </a:lnTo>
                    <a:lnTo>
                      <a:pt x="8298" y="607621"/>
                    </a:lnTo>
                    <a:lnTo>
                      <a:pt x="18398" y="651961"/>
                    </a:lnTo>
                    <a:lnTo>
                      <a:pt x="32223" y="694757"/>
                    </a:lnTo>
                    <a:lnTo>
                      <a:pt x="49591" y="735829"/>
                    </a:lnTo>
                    <a:lnTo>
                      <a:pt x="70320" y="774994"/>
                    </a:lnTo>
                    <a:lnTo>
                      <a:pt x="94229" y="812071"/>
                    </a:lnTo>
                    <a:lnTo>
                      <a:pt x="121135" y="846877"/>
                    </a:lnTo>
                    <a:lnTo>
                      <a:pt x="150856" y="879232"/>
                    </a:lnTo>
                    <a:lnTo>
                      <a:pt x="183212" y="908953"/>
                    </a:lnTo>
                    <a:lnTo>
                      <a:pt x="218019" y="935858"/>
                    </a:lnTo>
                    <a:lnTo>
                      <a:pt x="255097" y="959766"/>
                    </a:lnTo>
                    <a:lnTo>
                      <a:pt x="294263" y="980494"/>
                    </a:lnTo>
                    <a:lnTo>
                      <a:pt x="335335" y="997861"/>
                    </a:lnTo>
                    <a:lnTo>
                      <a:pt x="378132" y="1011686"/>
                    </a:lnTo>
                    <a:lnTo>
                      <a:pt x="422471" y="1021785"/>
                    </a:lnTo>
                    <a:lnTo>
                      <a:pt x="468172" y="1027979"/>
                    </a:lnTo>
                    <a:lnTo>
                      <a:pt x="515052" y="1030083"/>
                    </a:lnTo>
                    <a:lnTo>
                      <a:pt x="561930" y="1027979"/>
                    </a:lnTo>
                    <a:lnTo>
                      <a:pt x="607629" y="1021785"/>
                    </a:lnTo>
                    <a:lnTo>
                      <a:pt x="651968" y="1011686"/>
                    </a:lnTo>
                    <a:lnTo>
                      <a:pt x="694763" y="997861"/>
                    </a:lnTo>
                    <a:lnTo>
                      <a:pt x="735835" y="980494"/>
                    </a:lnTo>
                    <a:lnTo>
                      <a:pt x="775000" y="959766"/>
                    </a:lnTo>
                    <a:lnTo>
                      <a:pt x="812077" y="935858"/>
                    </a:lnTo>
                    <a:lnTo>
                      <a:pt x="846883" y="908953"/>
                    </a:lnTo>
                    <a:lnTo>
                      <a:pt x="879238" y="879232"/>
                    </a:lnTo>
                    <a:lnTo>
                      <a:pt x="908960" y="846877"/>
                    </a:lnTo>
                    <a:lnTo>
                      <a:pt x="935865" y="812071"/>
                    </a:lnTo>
                    <a:lnTo>
                      <a:pt x="959774" y="774994"/>
                    </a:lnTo>
                    <a:lnTo>
                      <a:pt x="980503" y="735829"/>
                    </a:lnTo>
                    <a:lnTo>
                      <a:pt x="997871" y="694757"/>
                    </a:lnTo>
                    <a:lnTo>
                      <a:pt x="1011695" y="651961"/>
                    </a:lnTo>
                    <a:lnTo>
                      <a:pt x="1021796" y="607621"/>
                    </a:lnTo>
                    <a:lnTo>
                      <a:pt x="1027989" y="561921"/>
                    </a:lnTo>
                    <a:lnTo>
                      <a:pt x="1030094" y="515041"/>
                    </a:lnTo>
                    <a:lnTo>
                      <a:pt x="1027989" y="468162"/>
                    </a:lnTo>
                    <a:lnTo>
                      <a:pt x="1021796" y="422461"/>
                    </a:lnTo>
                    <a:lnTo>
                      <a:pt x="1011695" y="378122"/>
                    </a:lnTo>
                    <a:lnTo>
                      <a:pt x="997871" y="335326"/>
                    </a:lnTo>
                    <a:lnTo>
                      <a:pt x="980503" y="294254"/>
                    </a:lnTo>
                    <a:lnTo>
                      <a:pt x="959774" y="255089"/>
                    </a:lnTo>
                    <a:lnTo>
                      <a:pt x="935865" y="218012"/>
                    </a:lnTo>
                    <a:lnTo>
                      <a:pt x="908960" y="183206"/>
                    </a:lnTo>
                    <a:lnTo>
                      <a:pt x="879238" y="150851"/>
                    </a:lnTo>
                    <a:lnTo>
                      <a:pt x="846883" y="121130"/>
                    </a:lnTo>
                    <a:lnTo>
                      <a:pt x="812077" y="94225"/>
                    </a:lnTo>
                    <a:lnTo>
                      <a:pt x="775000" y="70317"/>
                    </a:lnTo>
                    <a:lnTo>
                      <a:pt x="735835" y="49589"/>
                    </a:lnTo>
                    <a:lnTo>
                      <a:pt x="694763" y="32222"/>
                    </a:lnTo>
                    <a:lnTo>
                      <a:pt x="651968" y="18397"/>
                    </a:lnTo>
                    <a:lnTo>
                      <a:pt x="607629" y="8297"/>
                    </a:lnTo>
                    <a:lnTo>
                      <a:pt x="561930" y="2104"/>
                    </a:lnTo>
                    <a:lnTo>
                      <a:pt x="515052" y="0"/>
                    </a:lnTo>
                    <a:close/>
                  </a:path>
                </a:pathLst>
              </a:custGeom>
              <a:solidFill>
                <a:srgbClr val="DD3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 dirty="0">
                  <a:solidFill>
                    <a:srgbClr val="766A6A"/>
                  </a:solidFill>
                </a:endParaRPr>
              </a:p>
            </p:txBody>
          </p:sp>
          <p:sp>
            <p:nvSpPr>
              <p:cNvPr id="47" name="object 41">
                <a:extLst>
                  <a:ext uri="{FF2B5EF4-FFF2-40B4-BE49-F238E27FC236}">
                    <a16:creationId xmlns:a16="http://schemas.microsoft.com/office/drawing/2014/main" id="{785275BF-591E-1F63-37DE-D8CBD2D95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344" y="6494455"/>
                <a:ext cx="1047115" cy="1047115"/>
              </a:xfrm>
              <a:custGeom>
                <a:avLst/>
                <a:gdLst>
                  <a:gd name="T0" fmla="*/ 429434 w 1047114"/>
                  <a:gd name="T1" fmla="*/ 8437 h 1047115"/>
                  <a:gd name="T2" fmla="*/ 299109 w 1047114"/>
                  <a:gd name="T3" fmla="*/ 50411 h 1047115"/>
                  <a:gd name="T4" fmla="*/ 186228 w 1047114"/>
                  <a:gd name="T5" fmla="*/ 123132 h 1047115"/>
                  <a:gd name="T6" fmla="*/ 95779 w 1047114"/>
                  <a:gd name="T7" fmla="*/ 221612 h 1047115"/>
                  <a:gd name="T8" fmla="*/ 32753 w 1047114"/>
                  <a:gd name="T9" fmla="*/ 340860 h 1047115"/>
                  <a:gd name="T10" fmla="*/ 2139 w 1047114"/>
                  <a:gd name="T11" fmla="*/ 475889 h 1047115"/>
                  <a:gd name="T12" fmla="*/ 8434 w 1047114"/>
                  <a:gd name="T13" fmla="*/ 617654 h 1047115"/>
                  <a:gd name="T14" fmla="*/ 50407 w 1047114"/>
                  <a:gd name="T15" fmla="*/ 747978 h 1047115"/>
                  <a:gd name="T16" fmla="*/ 123131 w 1047114"/>
                  <a:gd name="T17" fmla="*/ 860860 h 1047115"/>
                  <a:gd name="T18" fmla="*/ 221616 w 1047114"/>
                  <a:gd name="T19" fmla="*/ 951309 h 1047115"/>
                  <a:gd name="T20" fmla="*/ 340872 w 1047114"/>
                  <a:gd name="T21" fmla="*/ 1014335 h 1047115"/>
                  <a:gd name="T22" fmla="*/ 475924 w 1047114"/>
                  <a:gd name="T23" fmla="*/ 1044949 h 1047115"/>
                  <a:gd name="T24" fmla="*/ 617669 w 1047114"/>
                  <a:gd name="T25" fmla="*/ 1038651 h 1047115"/>
                  <a:gd name="T26" fmla="*/ 471747 w 1047114"/>
                  <a:gd name="T27" fmla="*/ 1027469 h 1047115"/>
                  <a:gd name="T28" fmla="*/ 326377 w 1047114"/>
                  <a:gd name="T29" fmla="*/ 990283 h 1047115"/>
                  <a:gd name="T30" fmla="*/ 201345 w 1047114"/>
                  <a:gd name="T31" fmla="*/ 914419 h 1047115"/>
                  <a:gd name="T32" fmla="*/ 103506 w 1047114"/>
                  <a:gd name="T33" fmla="*/ 806747 h 1047115"/>
                  <a:gd name="T34" fmla="*/ 39773 w 1047114"/>
                  <a:gd name="T35" fmla="*/ 674177 h 1047115"/>
                  <a:gd name="T36" fmla="*/ 17004 w 1047114"/>
                  <a:gd name="T37" fmla="*/ 523544 h 1047115"/>
                  <a:gd name="T38" fmla="*/ 39773 w 1047114"/>
                  <a:gd name="T39" fmla="*/ 372911 h 1047115"/>
                  <a:gd name="T40" fmla="*/ 103506 w 1047114"/>
                  <a:gd name="T41" fmla="*/ 240341 h 1047115"/>
                  <a:gd name="T42" fmla="*/ 201344 w 1047114"/>
                  <a:gd name="T43" fmla="*/ 132668 h 1047115"/>
                  <a:gd name="T44" fmla="*/ 326373 w 1047114"/>
                  <a:gd name="T45" fmla="*/ 56804 h 1047115"/>
                  <a:gd name="T46" fmla="*/ 471744 w 1047114"/>
                  <a:gd name="T47" fmla="*/ 19619 h 1047115"/>
                  <a:gd name="T48" fmla="*/ 617657 w 1047114"/>
                  <a:gd name="T49" fmla="*/ 8437 h 1047115"/>
                  <a:gd name="T50" fmla="*/ 655265 w 1047114"/>
                  <a:gd name="T51" fmla="*/ 17004 h 1047115"/>
                  <a:gd name="T52" fmla="*/ 625642 w 1047114"/>
                  <a:gd name="T53" fmla="*/ 27293 h 1047115"/>
                  <a:gd name="T54" fmla="*/ 764991 w 1047114"/>
                  <a:gd name="T55" fmla="*/ 78133 h 1047115"/>
                  <a:gd name="T56" fmla="*/ 881727 w 1047114"/>
                  <a:gd name="T57" fmla="*/ 165366 h 1047115"/>
                  <a:gd name="T58" fmla="*/ 968960 w 1047114"/>
                  <a:gd name="T59" fmla="*/ 282103 h 1047115"/>
                  <a:gd name="T60" fmla="*/ 1019801 w 1047114"/>
                  <a:gd name="T61" fmla="*/ 421452 h 1047115"/>
                  <a:gd name="T62" fmla="*/ 1027475 w 1047114"/>
                  <a:gd name="T63" fmla="*/ 575340 h 1047115"/>
                  <a:gd name="T64" fmla="*/ 990289 w 1047114"/>
                  <a:gd name="T65" fmla="*/ 720711 h 1047115"/>
                  <a:gd name="T66" fmla="*/ 914425 w 1047114"/>
                  <a:gd name="T67" fmla="*/ 845743 h 1047115"/>
                  <a:gd name="T68" fmla="*/ 806753 w 1047114"/>
                  <a:gd name="T69" fmla="*/ 943582 h 1047115"/>
                  <a:gd name="T70" fmla="*/ 674183 w 1047114"/>
                  <a:gd name="T71" fmla="*/ 1007315 h 1047115"/>
                  <a:gd name="T72" fmla="*/ 523544 w 1047114"/>
                  <a:gd name="T73" fmla="*/ 1030083 h 1047115"/>
                  <a:gd name="T74" fmla="*/ 747987 w 1047114"/>
                  <a:gd name="T75" fmla="*/ 996676 h 1047115"/>
                  <a:gd name="T76" fmla="*/ 860863 w 1047114"/>
                  <a:gd name="T77" fmla="*/ 923955 h 1047115"/>
                  <a:gd name="T78" fmla="*/ 951309 w 1047114"/>
                  <a:gd name="T79" fmla="*/ 825476 h 1047115"/>
                  <a:gd name="T80" fmla="*/ 1014336 w 1047114"/>
                  <a:gd name="T81" fmla="*/ 706227 h 1047115"/>
                  <a:gd name="T82" fmla="*/ 1044953 w 1047114"/>
                  <a:gd name="T83" fmla="*/ 571198 h 1047115"/>
                  <a:gd name="T84" fmla="*/ 1038656 w 1047114"/>
                  <a:gd name="T85" fmla="*/ 429434 h 1047115"/>
                  <a:gd name="T86" fmla="*/ 996681 w 1047114"/>
                  <a:gd name="T87" fmla="*/ 299111 h 1047115"/>
                  <a:gd name="T88" fmla="*/ 923958 w 1047114"/>
                  <a:gd name="T89" fmla="*/ 186231 h 1047115"/>
                  <a:gd name="T90" fmla="*/ 825477 w 1047114"/>
                  <a:gd name="T91" fmla="*/ 95783 h 1047115"/>
                  <a:gd name="T92" fmla="*/ 706229 w 1047114"/>
                  <a:gd name="T93" fmla="*/ 32757 h 104711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47114" h="1047115">
                    <a:moveTo>
                      <a:pt x="523544" y="0"/>
                    </a:moveTo>
                    <a:lnTo>
                      <a:pt x="475889" y="2141"/>
                    </a:lnTo>
                    <a:lnTo>
                      <a:pt x="429434" y="8437"/>
                    </a:lnTo>
                    <a:lnTo>
                      <a:pt x="384362" y="18704"/>
                    </a:lnTo>
                    <a:lnTo>
                      <a:pt x="340859" y="32757"/>
                    </a:lnTo>
                    <a:lnTo>
                      <a:pt x="299109" y="50411"/>
                    </a:lnTo>
                    <a:lnTo>
                      <a:pt x="259297" y="71482"/>
                    </a:lnTo>
                    <a:lnTo>
                      <a:pt x="221609" y="95783"/>
                    </a:lnTo>
                    <a:lnTo>
                      <a:pt x="186228" y="123132"/>
                    </a:lnTo>
                    <a:lnTo>
                      <a:pt x="153339" y="153343"/>
                    </a:lnTo>
                    <a:lnTo>
                      <a:pt x="123128" y="186231"/>
                    </a:lnTo>
                    <a:lnTo>
                      <a:pt x="95779" y="221612"/>
                    </a:lnTo>
                    <a:lnTo>
                      <a:pt x="71477" y="259300"/>
                    </a:lnTo>
                    <a:lnTo>
                      <a:pt x="50407" y="299111"/>
                    </a:lnTo>
                    <a:lnTo>
                      <a:pt x="32753" y="340860"/>
                    </a:lnTo>
                    <a:lnTo>
                      <a:pt x="18700" y="384363"/>
                    </a:lnTo>
                    <a:lnTo>
                      <a:pt x="8434" y="429434"/>
                    </a:lnTo>
                    <a:lnTo>
                      <a:pt x="2139" y="475889"/>
                    </a:lnTo>
                    <a:lnTo>
                      <a:pt x="0" y="523544"/>
                    </a:lnTo>
                    <a:lnTo>
                      <a:pt x="2139" y="571198"/>
                    </a:lnTo>
                    <a:lnTo>
                      <a:pt x="8434" y="617654"/>
                    </a:lnTo>
                    <a:lnTo>
                      <a:pt x="18701" y="662725"/>
                    </a:lnTo>
                    <a:lnTo>
                      <a:pt x="32753" y="706229"/>
                    </a:lnTo>
                    <a:lnTo>
                      <a:pt x="50407" y="747978"/>
                    </a:lnTo>
                    <a:lnTo>
                      <a:pt x="71478" y="787790"/>
                    </a:lnTo>
                    <a:lnTo>
                      <a:pt x="95781" y="825479"/>
                    </a:lnTo>
                    <a:lnTo>
                      <a:pt x="123131" y="860860"/>
                    </a:lnTo>
                    <a:lnTo>
                      <a:pt x="153343" y="893748"/>
                    </a:lnTo>
                    <a:lnTo>
                      <a:pt x="186233" y="923960"/>
                    </a:lnTo>
                    <a:lnTo>
                      <a:pt x="221616" y="951309"/>
                    </a:lnTo>
                    <a:lnTo>
                      <a:pt x="259306" y="975611"/>
                    </a:lnTo>
                    <a:lnTo>
                      <a:pt x="299120" y="996681"/>
                    </a:lnTo>
                    <a:lnTo>
                      <a:pt x="340872" y="1014335"/>
                    </a:lnTo>
                    <a:lnTo>
                      <a:pt x="384378" y="1028387"/>
                    </a:lnTo>
                    <a:lnTo>
                      <a:pt x="429454" y="1038653"/>
                    </a:lnTo>
                    <a:lnTo>
                      <a:pt x="475924" y="1044949"/>
                    </a:lnTo>
                    <a:lnTo>
                      <a:pt x="523544" y="1047088"/>
                    </a:lnTo>
                    <a:lnTo>
                      <a:pt x="571208" y="1044947"/>
                    </a:lnTo>
                    <a:lnTo>
                      <a:pt x="617663" y="1038651"/>
                    </a:lnTo>
                    <a:lnTo>
                      <a:pt x="655274" y="1030083"/>
                    </a:lnTo>
                    <a:lnTo>
                      <a:pt x="523544" y="1030083"/>
                    </a:lnTo>
                    <a:lnTo>
                      <a:pt x="471747" y="1027469"/>
                    </a:lnTo>
                    <a:lnTo>
                      <a:pt x="421452" y="1019795"/>
                    </a:lnTo>
                    <a:lnTo>
                      <a:pt x="372911" y="1007315"/>
                    </a:lnTo>
                    <a:lnTo>
                      <a:pt x="326377" y="990283"/>
                    </a:lnTo>
                    <a:lnTo>
                      <a:pt x="282103" y="968954"/>
                    </a:lnTo>
                    <a:lnTo>
                      <a:pt x="240341" y="943582"/>
                    </a:lnTo>
                    <a:lnTo>
                      <a:pt x="201345" y="914419"/>
                    </a:lnTo>
                    <a:lnTo>
                      <a:pt x="165366" y="881721"/>
                    </a:lnTo>
                    <a:lnTo>
                      <a:pt x="132668" y="845743"/>
                    </a:lnTo>
                    <a:lnTo>
                      <a:pt x="103506" y="806747"/>
                    </a:lnTo>
                    <a:lnTo>
                      <a:pt x="78133" y="764985"/>
                    </a:lnTo>
                    <a:lnTo>
                      <a:pt x="56804" y="720711"/>
                    </a:lnTo>
                    <a:lnTo>
                      <a:pt x="39773" y="674177"/>
                    </a:lnTo>
                    <a:lnTo>
                      <a:pt x="27293" y="625636"/>
                    </a:lnTo>
                    <a:lnTo>
                      <a:pt x="19619" y="575340"/>
                    </a:lnTo>
                    <a:lnTo>
                      <a:pt x="17004" y="523544"/>
                    </a:lnTo>
                    <a:lnTo>
                      <a:pt x="19619" y="471747"/>
                    </a:lnTo>
                    <a:lnTo>
                      <a:pt x="27293" y="421452"/>
                    </a:lnTo>
                    <a:lnTo>
                      <a:pt x="39773" y="372911"/>
                    </a:lnTo>
                    <a:lnTo>
                      <a:pt x="56804" y="326377"/>
                    </a:lnTo>
                    <a:lnTo>
                      <a:pt x="78133" y="282103"/>
                    </a:lnTo>
                    <a:lnTo>
                      <a:pt x="103506" y="240341"/>
                    </a:lnTo>
                    <a:lnTo>
                      <a:pt x="132668" y="201345"/>
                    </a:lnTo>
                    <a:lnTo>
                      <a:pt x="165366" y="165366"/>
                    </a:lnTo>
                    <a:lnTo>
                      <a:pt x="201344" y="132668"/>
                    </a:lnTo>
                    <a:lnTo>
                      <a:pt x="240340" y="103506"/>
                    </a:lnTo>
                    <a:lnTo>
                      <a:pt x="282100" y="78133"/>
                    </a:lnTo>
                    <a:lnTo>
                      <a:pt x="326373" y="56804"/>
                    </a:lnTo>
                    <a:lnTo>
                      <a:pt x="372906" y="39773"/>
                    </a:lnTo>
                    <a:lnTo>
                      <a:pt x="421448" y="27293"/>
                    </a:lnTo>
                    <a:lnTo>
                      <a:pt x="471744" y="19619"/>
                    </a:lnTo>
                    <a:lnTo>
                      <a:pt x="523544" y="17004"/>
                    </a:lnTo>
                    <a:lnTo>
                      <a:pt x="655259" y="17004"/>
                    </a:lnTo>
                    <a:lnTo>
                      <a:pt x="617651" y="8437"/>
                    </a:lnTo>
                    <a:lnTo>
                      <a:pt x="571197" y="2141"/>
                    </a:lnTo>
                    <a:lnTo>
                      <a:pt x="523544" y="0"/>
                    </a:lnTo>
                    <a:close/>
                  </a:path>
                  <a:path w="1047114" h="1047115">
                    <a:moveTo>
                      <a:pt x="655259" y="17004"/>
                    </a:moveTo>
                    <a:lnTo>
                      <a:pt x="523544" y="17004"/>
                    </a:lnTo>
                    <a:lnTo>
                      <a:pt x="575340" y="19619"/>
                    </a:lnTo>
                    <a:lnTo>
                      <a:pt x="625636" y="27293"/>
                    </a:lnTo>
                    <a:lnTo>
                      <a:pt x="674177" y="39773"/>
                    </a:lnTo>
                    <a:lnTo>
                      <a:pt x="720711" y="56804"/>
                    </a:lnTo>
                    <a:lnTo>
                      <a:pt x="764985" y="78133"/>
                    </a:lnTo>
                    <a:lnTo>
                      <a:pt x="806747" y="103506"/>
                    </a:lnTo>
                    <a:lnTo>
                      <a:pt x="845743" y="132668"/>
                    </a:lnTo>
                    <a:lnTo>
                      <a:pt x="881721" y="165366"/>
                    </a:lnTo>
                    <a:lnTo>
                      <a:pt x="914419" y="201345"/>
                    </a:lnTo>
                    <a:lnTo>
                      <a:pt x="943582" y="240341"/>
                    </a:lnTo>
                    <a:lnTo>
                      <a:pt x="968954" y="282103"/>
                    </a:lnTo>
                    <a:lnTo>
                      <a:pt x="990283" y="326377"/>
                    </a:lnTo>
                    <a:lnTo>
                      <a:pt x="1007315" y="372911"/>
                    </a:lnTo>
                    <a:lnTo>
                      <a:pt x="1019795" y="421452"/>
                    </a:lnTo>
                    <a:lnTo>
                      <a:pt x="1027469" y="471747"/>
                    </a:lnTo>
                    <a:lnTo>
                      <a:pt x="1030083" y="523544"/>
                    </a:lnTo>
                    <a:lnTo>
                      <a:pt x="1027469" y="575340"/>
                    </a:lnTo>
                    <a:lnTo>
                      <a:pt x="1019795" y="625636"/>
                    </a:lnTo>
                    <a:lnTo>
                      <a:pt x="1007315" y="674177"/>
                    </a:lnTo>
                    <a:lnTo>
                      <a:pt x="990283" y="720711"/>
                    </a:lnTo>
                    <a:lnTo>
                      <a:pt x="968954" y="764985"/>
                    </a:lnTo>
                    <a:lnTo>
                      <a:pt x="943582" y="806747"/>
                    </a:lnTo>
                    <a:lnTo>
                      <a:pt x="914419" y="845743"/>
                    </a:lnTo>
                    <a:lnTo>
                      <a:pt x="881721" y="881721"/>
                    </a:lnTo>
                    <a:lnTo>
                      <a:pt x="845743" y="914419"/>
                    </a:lnTo>
                    <a:lnTo>
                      <a:pt x="806747" y="943582"/>
                    </a:lnTo>
                    <a:lnTo>
                      <a:pt x="764985" y="968954"/>
                    </a:lnTo>
                    <a:lnTo>
                      <a:pt x="720711" y="990283"/>
                    </a:lnTo>
                    <a:lnTo>
                      <a:pt x="674177" y="1007315"/>
                    </a:lnTo>
                    <a:lnTo>
                      <a:pt x="625636" y="1019795"/>
                    </a:lnTo>
                    <a:lnTo>
                      <a:pt x="575340" y="1027469"/>
                    </a:lnTo>
                    <a:lnTo>
                      <a:pt x="523544" y="1030083"/>
                    </a:lnTo>
                    <a:lnTo>
                      <a:pt x="655274" y="1030083"/>
                    </a:lnTo>
                    <a:lnTo>
                      <a:pt x="706233" y="1014330"/>
                    </a:lnTo>
                    <a:lnTo>
                      <a:pt x="747981" y="996676"/>
                    </a:lnTo>
                    <a:lnTo>
                      <a:pt x="787790" y="975606"/>
                    </a:lnTo>
                    <a:lnTo>
                      <a:pt x="825477" y="951304"/>
                    </a:lnTo>
                    <a:lnTo>
                      <a:pt x="860857" y="923955"/>
                    </a:lnTo>
                    <a:lnTo>
                      <a:pt x="893744" y="893745"/>
                    </a:lnTo>
                    <a:lnTo>
                      <a:pt x="923955" y="860857"/>
                    </a:lnTo>
                    <a:lnTo>
                      <a:pt x="951303" y="825476"/>
                    </a:lnTo>
                    <a:lnTo>
                      <a:pt x="975605" y="787788"/>
                    </a:lnTo>
                    <a:lnTo>
                      <a:pt x="996675" y="747977"/>
                    </a:lnTo>
                    <a:lnTo>
                      <a:pt x="1014330" y="706227"/>
                    </a:lnTo>
                    <a:lnTo>
                      <a:pt x="1028383" y="662725"/>
                    </a:lnTo>
                    <a:lnTo>
                      <a:pt x="1038650" y="617653"/>
                    </a:lnTo>
                    <a:lnTo>
                      <a:pt x="1044947" y="571198"/>
                    </a:lnTo>
                    <a:lnTo>
                      <a:pt x="1047088" y="523544"/>
                    </a:lnTo>
                    <a:lnTo>
                      <a:pt x="1044947" y="475889"/>
                    </a:lnTo>
                    <a:lnTo>
                      <a:pt x="1038650" y="429434"/>
                    </a:lnTo>
                    <a:lnTo>
                      <a:pt x="1028383" y="384363"/>
                    </a:lnTo>
                    <a:lnTo>
                      <a:pt x="1014329" y="340860"/>
                    </a:lnTo>
                    <a:lnTo>
                      <a:pt x="996675" y="299111"/>
                    </a:lnTo>
                    <a:lnTo>
                      <a:pt x="975604" y="259300"/>
                    </a:lnTo>
                    <a:lnTo>
                      <a:pt x="951301" y="221612"/>
                    </a:lnTo>
                    <a:lnTo>
                      <a:pt x="923952" y="186231"/>
                    </a:lnTo>
                    <a:lnTo>
                      <a:pt x="893741" y="153343"/>
                    </a:lnTo>
                    <a:lnTo>
                      <a:pt x="860852" y="123132"/>
                    </a:lnTo>
                    <a:lnTo>
                      <a:pt x="825471" y="95783"/>
                    </a:lnTo>
                    <a:lnTo>
                      <a:pt x="787783" y="71482"/>
                    </a:lnTo>
                    <a:lnTo>
                      <a:pt x="747972" y="50411"/>
                    </a:lnTo>
                    <a:lnTo>
                      <a:pt x="706223" y="32757"/>
                    </a:lnTo>
                    <a:lnTo>
                      <a:pt x="662721" y="18704"/>
                    </a:lnTo>
                    <a:lnTo>
                      <a:pt x="655259" y="170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48" name="object 42">
                <a:extLst>
                  <a:ext uri="{FF2B5EF4-FFF2-40B4-BE49-F238E27FC236}">
                    <a16:creationId xmlns:a16="http://schemas.microsoft.com/office/drawing/2014/main" id="{D5B8BF33-35EF-8D12-9576-2FE5A9198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727" y="6704837"/>
                <a:ext cx="626745" cy="626745"/>
              </a:xfrm>
              <a:custGeom>
                <a:avLst/>
                <a:gdLst>
                  <a:gd name="T0" fmla="*/ 313163 w 626744"/>
                  <a:gd name="T1" fmla="*/ 0 h 626745"/>
                  <a:gd name="T2" fmla="*/ 266885 w 626744"/>
                  <a:gd name="T3" fmla="*/ 3395 h 626745"/>
                  <a:gd name="T4" fmla="*/ 222716 w 626744"/>
                  <a:gd name="T5" fmla="*/ 13258 h 626745"/>
                  <a:gd name="T6" fmla="*/ 181140 w 626744"/>
                  <a:gd name="T7" fmla="*/ 29105 h 626745"/>
                  <a:gd name="T8" fmla="*/ 142641 w 626744"/>
                  <a:gd name="T9" fmla="*/ 50451 h 626745"/>
                  <a:gd name="T10" fmla="*/ 107704 w 626744"/>
                  <a:gd name="T11" fmla="*/ 76812 h 626745"/>
                  <a:gd name="T12" fmla="*/ 76812 w 626744"/>
                  <a:gd name="T13" fmla="*/ 107704 h 626745"/>
                  <a:gd name="T14" fmla="*/ 50451 w 626744"/>
                  <a:gd name="T15" fmla="*/ 142641 h 626745"/>
                  <a:gd name="T16" fmla="*/ 29105 w 626744"/>
                  <a:gd name="T17" fmla="*/ 181140 h 626745"/>
                  <a:gd name="T18" fmla="*/ 13258 w 626744"/>
                  <a:gd name="T19" fmla="*/ 222716 h 626745"/>
                  <a:gd name="T20" fmla="*/ 3395 w 626744"/>
                  <a:gd name="T21" fmla="*/ 266885 h 626745"/>
                  <a:gd name="T22" fmla="*/ 0 w 626744"/>
                  <a:gd name="T23" fmla="*/ 313163 h 626745"/>
                  <a:gd name="T24" fmla="*/ 3395 w 626744"/>
                  <a:gd name="T25" fmla="*/ 359440 h 626745"/>
                  <a:gd name="T26" fmla="*/ 13258 w 626744"/>
                  <a:gd name="T27" fmla="*/ 403609 h 626745"/>
                  <a:gd name="T28" fmla="*/ 29105 w 626744"/>
                  <a:gd name="T29" fmla="*/ 445186 h 626745"/>
                  <a:gd name="T30" fmla="*/ 50451 w 626744"/>
                  <a:gd name="T31" fmla="*/ 483685 h 626745"/>
                  <a:gd name="T32" fmla="*/ 76812 w 626744"/>
                  <a:gd name="T33" fmla="*/ 518622 h 626745"/>
                  <a:gd name="T34" fmla="*/ 107704 w 626744"/>
                  <a:gd name="T35" fmla="*/ 549513 h 626745"/>
                  <a:gd name="T36" fmla="*/ 142641 w 626744"/>
                  <a:gd name="T37" fmla="*/ 575874 h 626745"/>
                  <a:gd name="T38" fmla="*/ 181140 w 626744"/>
                  <a:gd name="T39" fmla="*/ 597220 h 626745"/>
                  <a:gd name="T40" fmla="*/ 222716 w 626744"/>
                  <a:gd name="T41" fmla="*/ 613067 h 626745"/>
                  <a:gd name="T42" fmla="*/ 266885 w 626744"/>
                  <a:gd name="T43" fmla="*/ 622931 h 626745"/>
                  <a:gd name="T44" fmla="*/ 313163 w 626744"/>
                  <a:gd name="T45" fmla="*/ 626326 h 626745"/>
                  <a:gd name="T46" fmla="*/ 359444 w 626744"/>
                  <a:gd name="T47" fmla="*/ 622931 h 626745"/>
                  <a:gd name="T48" fmla="*/ 403612 w 626744"/>
                  <a:gd name="T49" fmla="*/ 613067 h 626745"/>
                  <a:gd name="T50" fmla="*/ 445187 w 626744"/>
                  <a:gd name="T51" fmla="*/ 597220 h 626745"/>
                  <a:gd name="T52" fmla="*/ 483686 w 626744"/>
                  <a:gd name="T53" fmla="*/ 575874 h 626745"/>
                  <a:gd name="T54" fmla="*/ 518624 w 626744"/>
                  <a:gd name="T55" fmla="*/ 549513 h 626745"/>
                  <a:gd name="T56" fmla="*/ 549516 w 626744"/>
                  <a:gd name="T57" fmla="*/ 518622 h 626745"/>
                  <a:gd name="T58" fmla="*/ 575878 w 626744"/>
                  <a:gd name="T59" fmla="*/ 483685 h 626745"/>
                  <a:gd name="T60" fmla="*/ 597225 w 626744"/>
                  <a:gd name="T61" fmla="*/ 445186 h 626745"/>
                  <a:gd name="T62" fmla="*/ 613072 w 626744"/>
                  <a:gd name="T63" fmla="*/ 403609 h 626745"/>
                  <a:gd name="T64" fmla="*/ 622936 w 626744"/>
                  <a:gd name="T65" fmla="*/ 359440 h 626745"/>
                  <a:gd name="T66" fmla="*/ 626332 w 626744"/>
                  <a:gd name="T67" fmla="*/ 313163 h 626745"/>
                  <a:gd name="T68" fmla="*/ 622936 w 626744"/>
                  <a:gd name="T69" fmla="*/ 266885 h 626745"/>
                  <a:gd name="T70" fmla="*/ 613072 w 626744"/>
                  <a:gd name="T71" fmla="*/ 222716 h 626745"/>
                  <a:gd name="T72" fmla="*/ 597225 w 626744"/>
                  <a:gd name="T73" fmla="*/ 181140 h 626745"/>
                  <a:gd name="T74" fmla="*/ 575878 w 626744"/>
                  <a:gd name="T75" fmla="*/ 142641 h 626745"/>
                  <a:gd name="T76" fmla="*/ 549516 w 626744"/>
                  <a:gd name="T77" fmla="*/ 107704 h 626745"/>
                  <a:gd name="T78" fmla="*/ 518624 w 626744"/>
                  <a:gd name="T79" fmla="*/ 76812 h 626745"/>
                  <a:gd name="T80" fmla="*/ 483686 w 626744"/>
                  <a:gd name="T81" fmla="*/ 50451 h 626745"/>
                  <a:gd name="T82" fmla="*/ 445187 w 626744"/>
                  <a:gd name="T83" fmla="*/ 29105 h 626745"/>
                  <a:gd name="T84" fmla="*/ 403612 w 626744"/>
                  <a:gd name="T85" fmla="*/ 13258 h 626745"/>
                  <a:gd name="T86" fmla="*/ 359444 w 626744"/>
                  <a:gd name="T87" fmla="*/ 3395 h 626745"/>
                  <a:gd name="T88" fmla="*/ 313163 w 626744"/>
                  <a:gd name="T89" fmla="*/ 0 h 62674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626744" h="626745">
                    <a:moveTo>
                      <a:pt x="313163" y="0"/>
                    </a:moveTo>
                    <a:lnTo>
                      <a:pt x="266885" y="3395"/>
                    </a:lnTo>
                    <a:lnTo>
                      <a:pt x="222716" y="13258"/>
                    </a:lnTo>
                    <a:lnTo>
                      <a:pt x="181140" y="29105"/>
                    </a:lnTo>
                    <a:lnTo>
                      <a:pt x="142641" y="50451"/>
                    </a:lnTo>
                    <a:lnTo>
                      <a:pt x="107704" y="76812"/>
                    </a:lnTo>
                    <a:lnTo>
                      <a:pt x="76812" y="107704"/>
                    </a:lnTo>
                    <a:lnTo>
                      <a:pt x="50451" y="142641"/>
                    </a:lnTo>
                    <a:lnTo>
                      <a:pt x="29105" y="181140"/>
                    </a:lnTo>
                    <a:lnTo>
                      <a:pt x="13258" y="222716"/>
                    </a:lnTo>
                    <a:lnTo>
                      <a:pt x="3395" y="266885"/>
                    </a:lnTo>
                    <a:lnTo>
                      <a:pt x="0" y="313163"/>
                    </a:lnTo>
                    <a:lnTo>
                      <a:pt x="3395" y="359440"/>
                    </a:lnTo>
                    <a:lnTo>
                      <a:pt x="13258" y="403609"/>
                    </a:lnTo>
                    <a:lnTo>
                      <a:pt x="29105" y="445186"/>
                    </a:lnTo>
                    <a:lnTo>
                      <a:pt x="50451" y="483685"/>
                    </a:lnTo>
                    <a:lnTo>
                      <a:pt x="76812" y="518622"/>
                    </a:lnTo>
                    <a:lnTo>
                      <a:pt x="107704" y="549513"/>
                    </a:lnTo>
                    <a:lnTo>
                      <a:pt x="142641" y="575874"/>
                    </a:lnTo>
                    <a:lnTo>
                      <a:pt x="181140" y="597220"/>
                    </a:lnTo>
                    <a:lnTo>
                      <a:pt x="222716" y="613067"/>
                    </a:lnTo>
                    <a:lnTo>
                      <a:pt x="266885" y="622931"/>
                    </a:lnTo>
                    <a:lnTo>
                      <a:pt x="313163" y="626326"/>
                    </a:lnTo>
                    <a:lnTo>
                      <a:pt x="359438" y="622931"/>
                    </a:lnTo>
                    <a:lnTo>
                      <a:pt x="403606" y="613067"/>
                    </a:lnTo>
                    <a:lnTo>
                      <a:pt x="445181" y="597220"/>
                    </a:lnTo>
                    <a:lnTo>
                      <a:pt x="483680" y="575874"/>
                    </a:lnTo>
                    <a:lnTo>
                      <a:pt x="518618" y="549513"/>
                    </a:lnTo>
                    <a:lnTo>
                      <a:pt x="549510" y="518622"/>
                    </a:lnTo>
                    <a:lnTo>
                      <a:pt x="575872" y="483685"/>
                    </a:lnTo>
                    <a:lnTo>
                      <a:pt x="597219" y="445186"/>
                    </a:lnTo>
                    <a:lnTo>
                      <a:pt x="613066" y="403609"/>
                    </a:lnTo>
                    <a:lnTo>
                      <a:pt x="622930" y="359440"/>
                    </a:lnTo>
                    <a:lnTo>
                      <a:pt x="626326" y="313163"/>
                    </a:lnTo>
                    <a:lnTo>
                      <a:pt x="622930" y="266885"/>
                    </a:lnTo>
                    <a:lnTo>
                      <a:pt x="613066" y="222716"/>
                    </a:lnTo>
                    <a:lnTo>
                      <a:pt x="597219" y="181140"/>
                    </a:lnTo>
                    <a:lnTo>
                      <a:pt x="575872" y="142641"/>
                    </a:lnTo>
                    <a:lnTo>
                      <a:pt x="549510" y="107704"/>
                    </a:lnTo>
                    <a:lnTo>
                      <a:pt x="518618" y="76812"/>
                    </a:lnTo>
                    <a:lnTo>
                      <a:pt x="483680" y="50451"/>
                    </a:lnTo>
                    <a:lnTo>
                      <a:pt x="445181" y="29105"/>
                    </a:lnTo>
                    <a:lnTo>
                      <a:pt x="403606" y="13258"/>
                    </a:lnTo>
                    <a:lnTo>
                      <a:pt x="359438" y="3395"/>
                    </a:lnTo>
                    <a:lnTo>
                      <a:pt x="313163" y="0"/>
                    </a:lnTo>
                    <a:close/>
                  </a:path>
                </a:pathLst>
              </a:custGeom>
              <a:solidFill>
                <a:srgbClr val="FFFFFF">
                  <a:alpha val="1803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  <p:sp>
            <p:nvSpPr>
              <p:cNvPr id="49" name="object 43">
                <a:extLst>
                  <a:ext uri="{FF2B5EF4-FFF2-40B4-BE49-F238E27FC236}">
                    <a16:creationId xmlns:a16="http://schemas.microsoft.com/office/drawing/2014/main" id="{9C0E3C13-6857-C2D5-D514-E9F35A239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032" y="6756609"/>
                <a:ext cx="737870" cy="487045"/>
              </a:xfrm>
              <a:custGeom>
                <a:avLst/>
                <a:gdLst>
                  <a:gd name="T0" fmla="*/ 460254 w 737869"/>
                  <a:gd name="T1" fmla="*/ 99136 h 487045"/>
                  <a:gd name="T2" fmla="*/ 448036 w 737869"/>
                  <a:gd name="T3" fmla="*/ 102654 h 487045"/>
                  <a:gd name="T4" fmla="*/ 451567 w 737869"/>
                  <a:gd name="T5" fmla="*/ 434403 h 487045"/>
                  <a:gd name="T6" fmla="*/ 460254 w 737869"/>
                  <a:gd name="T7" fmla="*/ 434403 h 487045"/>
                  <a:gd name="T8" fmla="*/ 463784 w 737869"/>
                  <a:gd name="T9" fmla="*/ 102654 h 487045"/>
                  <a:gd name="T10" fmla="*/ 561168 w 737869"/>
                  <a:gd name="T11" fmla="*/ 132765 h 487045"/>
                  <a:gd name="T12" fmla="*/ 548938 w 737869"/>
                  <a:gd name="T13" fmla="*/ 136296 h 487045"/>
                  <a:gd name="T14" fmla="*/ 552456 w 737869"/>
                  <a:gd name="T15" fmla="*/ 434403 h 487045"/>
                  <a:gd name="T16" fmla="*/ 561168 w 737869"/>
                  <a:gd name="T17" fmla="*/ 434403 h 487045"/>
                  <a:gd name="T18" fmla="*/ 564686 w 737869"/>
                  <a:gd name="T19" fmla="*/ 136296 h 487045"/>
                  <a:gd name="T20" fmla="*/ 662069 w 737869"/>
                  <a:gd name="T21" fmla="*/ 183235 h 487045"/>
                  <a:gd name="T22" fmla="*/ 649852 w 737869"/>
                  <a:gd name="T23" fmla="*/ 186753 h 487045"/>
                  <a:gd name="T24" fmla="*/ 653370 w 737869"/>
                  <a:gd name="T25" fmla="*/ 434403 h 487045"/>
                  <a:gd name="T26" fmla="*/ 662069 w 737869"/>
                  <a:gd name="T27" fmla="*/ 434403 h 487045"/>
                  <a:gd name="T28" fmla="*/ 665600 w 737869"/>
                  <a:gd name="T29" fmla="*/ 186753 h 487045"/>
                  <a:gd name="T30" fmla="*/ 735856 w 737869"/>
                  <a:gd name="T31" fmla="*/ 149745 h 487045"/>
                  <a:gd name="T32" fmla="*/ 721962 w 737869"/>
                  <a:gd name="T33" fmla="*/ 160832 h 487045"/>
                  <a:gd name="T34" fmla="*/ 385717 w 737869"/>
                  <a:gd name="T35" fmla="*/ 470814 h 487045"/>
                  <a:gd name="T36" fmla="*/ 393007 w 737869"/>
                  <a:gd name="T37" fmla="*/ 15735 h 487045"/>
                  <a:gd name="T38" fmla="*/ 721962 w 737869"/>
                  <a:gd name="T39" fmla="*/ 143624 h 487045"/>
                  <a:gd name="T40" fmla="*/ 394671 w 737869"/>
                  <a:gd name="T41" fmla="*/ 0 h 487045"/>
                  <a:gd name="T42" fmla="*/ 379037 w 737869"/>
                  <a:gd name="T43" fmla="*/ 470877 h 487045"/>
                  <a:gd name="T44" fmla="*/ 377767 w 737869"/>
                  <a:gd name="T45" fmla="*/ 471436 h 487045"/>
                  <a:gd name="T46" fmla="*/ 200710 w 737869"/>
                  <a:gd name="T47" fmla="*/ 368896 h 487045"/>
                  <a:gd name="T48" fmla="*/ 243306 w 737869"/>
                  <a:gd name="T49" fmla="*/ 353161 h 487045"/>
                  <a:gd name="T50" fmla="*/ 200710 w 737869"/>
                  <a:gd name="T51" fmla="*/ 150266 h 487045"/>
                  <a:gd name="T52" fmla="*/ 243306 w 737869"/>
                  <a:gd name="T53" fmla="*/ 134531 h 487045"/>
                  <a:gd name="T54" fmla="*/ 200710 w 737869"/>
                  <a:gd name="T55" fmla="*/ 15506 h 487045"/>
                  <a:gd name="T56" fmla="*/ 377856 w 737869"/>
                  <a:gd name="T57" fmla="*/ 15735 h 487045"/>
                  <a:gd name="T58" fmla="*/ 369969 w 737869"/>
                  <a:gd name="T59" fmla="*/ 470877 h 487045"/>
                  <a:gd name="T60" fmla="*/ 379037 w 737869"/>
                  <a:gd name="T61" fmla="*/ 0 h 487045"/>
                  <a:gd name="T62" fmla="*/ 377856 w 737869"/>
                  <a:gd name="T63" fmla="*/ 266 h 487045"/>
                  <a:gd name="T64" fmla="*/ 184988 w 737869"/>
                  <a:gd name="T65" fmla="*/ 15506 h 487045"/>
                  <a:gd name="T66" fmla="*/ 142405 w 737869"/>
                  <a:gd name="T67" fmla="*/ 134531 h 487045"/>
                  <a:gd name="T68" fmla="*/ 184988 w 737869"/>
                  <a:gd name="T69" fmla="*/ 150266 h 487045"/>
                  <a:gd name="T70" fmla="*/ 142405 w 737869"/>
                  <a:gd name="T71" fmla="*/ 353161 h 487045"/>
                  <a:gd name="T72" fmla="*/ 184988 w 737869"/>
                  <a:gd name="T73" fmla="*/ 368896 h 487045"/>
                  <a:gd name="T74" fmla="*/ 15722 w 737869"/>
                  <a:gd name="T75" fmla="*/ 471436 h 487045"/>
                  <a:gd name="T76" fmla="*/ 184988 w 737869"/>
                  <a:gd name="T77" fmla="*/ 15506 h 487045"/>
                  <a:gd name="T78" fmla="*/ 0 w 737869"/>
                  <a:gd name="T79" fmla="*/ 266 h 487045"/>
                  <a:gd name="T80" fmla="*/ 0 w 737869"/>
                  <a:gd name="T81" fmla="*/ 471436 h 487045"/>
                  <a:gd name="T82" fmla="*/ 385717 w 737869"/>
                  <a:gd name="T83" fmla="*/ 486676 h 487045"/>
                  <a:gd name="T84" fmla="*/ 734218 w 737869"/>
                  <a:gd name="T85" fmla="*/ 483057 h 487045"/>
                  <a:gd name="T86" fmla="*/ 737698 w 737869"/>
                  <a:gd name="T87" fmla="*/ 152577 h 48704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37869" h="487045">
                    <a:moveTo>
                      <a:pt x="463778" y="102654"/>
                    </a:moveTo>
                    <a:lnTo>
                      <a:pt x="460248" y="99136"/>
                    </a:lnTo>
                    <a:lnTo>
                      <a:pt x="451561" y="99136"/>
                    </a:lnTo>
                    <a:lnTo>
                      <a:pt x="448030" y="102654"/>
                    </a:lnTo>
                    <a:lnTo>
                      <a:pt x="448030" y="430885"/>
                    </a:lnTo>
                    <a:lnTo>
                      <a:pt x="451561" y="434403"/>
                    </a:lnTo>
                    <a:lnTo>
                      <a:pt x="455904" y="434403"/>
                    </a:lnTo>
                    <a:lnTo>
                      <a:pt x="460248" y="434403"/>
                    </a:lnTo>
                    <a:lnTo>
                      <a:pt x="463778" y="430885"/>
                    </a:lnTo>
                    <a:lnTo>
                      <a:pt x="463778" y="102654"/>
                    </a:lnTo>
                    <a:close/>
                  </a:path>
                  <a:path w="737869" h="487045">
                    <a:moveTo>
                      <a:pt x="564680" y="136296"/>
                    </a:moveTo>
                    <a:lnTo>
                      <a:pt x="561162" y="132765"/>
                    </a:lnTo>
                    <a:lnTo>
                      <a:pt x="552450" y="132765"/>
                    </a:lnTo>
                    <a:lnTo>
                      <a:pt x="548932" y="136296"/>
                    </a:lnTo>
                    <a:lnTo>
                      <a:pt x="548932" y="430885"/>
                    </a:lnTo>
                    <a:lnTo>
                      <a:pt x="552450" y="434403"/>
                    </a:lnTo>
                    <a:lnTo>
                      <a:pt x="556806" y="434403"/>
                    </a:lnTo>
                    <a:lnTo>
                      <a:pt x="561162" y="434403"/>
                    </a:lnTo>
                    <a:lnTo>
                      <a:pt x="564680" y="430885"/>
                    </a:lnTo>
                    <a:lnTo>
                      <a:pt x="564680" y="136296"/>
                    </a:lnTo>
                    <a:close/>
                  </a:path>
                  <a:path w="737869" h="487045">
                    <a:moveTo>
                      <a:pt x="665594" y="186753"/>
                    </a:moveTo>
                    <a:lnTo>
                      <a:pt x="662063" y="183235"/>
                    </a:lnTo>
                    <a:lnTo>
                      <a:pt x="653364" y="183235"/>
                    </a:lnTo>
                    <a:lnTo>
                      <a:pt x="649846" y="186753"/>
                    </a:lnTo>
                    <a:lnTo>
                      <a:pt x="649846" y="430885"/>
                    </a:lnTo>
                    <a:lnTo>
                      <a:pt x="653364" y="434403"/>
                    </a:lnTo>
                    <a:lnTo>
                      <a:pt x="657720" y="434403"/>
                    </a:lnTo>
                    <a:lnTo>
                      <a:pt x="662063" y="434403"/>
                    </a:lnTo>
                    <a:lnTo>
                      <a:pt x="665594" y="430885"/>
                    </a:lnTo>
                    <a:lnTo>
                      <a:pt x="665594" y="186753"/>
                    </a:lnTo>
                    <a:close/>
                  </a:path>
                  <a:path w="737869" h="487045">
                    <a:moveTo>
                      <a:pt x="737692" y="152577"/>
                    </a:moveTo>
                    <a:lnTo>
                      <a:pt x="735850" y="149745"/>
                    </a:lnTo>
                    <a:lnTo>
                      <a:pt x="721956" y="143624"/>
                    </a:lnTo>
                    <a:lnTo>
                      <a:pt x="721956" y="160832"/>
                    </a:lnTo>
                    <a:lnTo>
                      <a:pt x="721956" y="467448"/>
                    </a:lnTo>
                    <a:lnTo>
                      <a:pt x="385711" y="470814"/>
                    </a:lnTo>
                    <a:lnTo>
                      <a:pt x="385711" y="15735"/>
                    </a:lnTo>
                    <a:lnTo>
                      <a:pt x="393001" y="15735"/>
                    </a:lnTo>
                    <a:lnTo>
                      <a:pt x="721956" y="160832"/>
                    </a:lnTo>
                    <a:lnTo>
                      <a:pt x="721956" y="143624"/>
                    </a:lnTo>
                    <a:lnTo>
                      <a:pt x="397827" y="673"/>
                    </a:lnTo>
                    <a:lnTo>
                      <a:pt x="394665" y="0"/>
                    </a:lnTo>
                    <a:lnTo>
                      <a:pt x="379031" y="0"/>
                    </a:lnTo>
                    <a:lnTo>
                      <a:pt x="379031" y="470877"/>
                    </a:lnTo>
                    <a:lnTo>
                      <a:pt x="377761" y="470890"/>
                    </a:lnTo>
                    <a:lnTo>
                      <a:pt x="377761" y="471436"/>
                    </a:lnTo>
                    <a:lnTo>
                      <a:pt x="200710" y="471436"/>
                    </a:lnTo>
                    <a:lnTo>
                      <a:pt x="200710" y="368896"/>
                    </a:lnTo>
                    <a:lnTo>
                      <a:pt x="243306" y="368896"/>
                    </a:lnTo>
                    <a:lnTo>
                      <a:pt x="243306" y="353161"/>
                    </a:lnTo>
                    <a:lnTo>
                      <a:pt x="200710" y="353161"/>
                    </a:lnTo>
                    <a:lnTo>
                      <a:pt x="200710" y="150266"/>
                    </a:lnTo>
                    <a:lnTo>
                      <a:pt x="243306" y="150266"/>
                    </a:lnTo>
                    <a:lnTo>
                      <a:pt x="243306" y="134531"/>
                    </a:lnTo>
                    <a:lnTo>
                      <a:pt x="200710" y="134531"/>
                    </a:lnTo>
                    <a:lnTo>
                      <a:pt x="200710" y="15506"/>
                    </a:lnTo>
                    <a:lnTo>
                      <a:pt x="377850" y="15506"/>
                    </a:lnTo>
                    <a:lnTo>
                      <a:pt x="377850" y="15735"/>
                    </a:lnTo>
                    <a:lnTo>
                      <a:pt x="369963" y="15735"/>
                    </a:lnTo>
                    <a:lnTo>
                      <a:pt x="369963" y="470877"/>
                    </a:lnTo>
                    <a:lnTo>
                      <a:pt x="379031" y="470877"/>
                    </a:lnTo>
                    <a:lnTo>
                      <a:pt x="379031" y="0"/>
                    </a:lnTo>
                    <a:lnTo>
                      <a:pt x="377850" y="0"/>
                    </a:lnTo>
                    <a:lnTo>
                      <a:pt x="377850" y="266"/>
                    </a:lnTo>
                    <a:lnTo>
                      <a:pt x="184988" y="266"/>
                    </a:lnTo>
                    <a:lnTo>
                      <a:pt x="184988" y="15506"/>
                    </a:lnTo>
                    <a:lnTo>
                      <a:pt x="184988" y="134531"/>
                    </a:lnTo>
                    <a:lnTo>
                      <a:pt x="142405" y="134531"/>
                    </a:lnTo>
                    <a:lnTo>
                      <a:pt x="142405" y="150266"/>
                    </a:lnTo>
                    <a:lnTo>
                      <a:pt x="184988" y="150266"/>
                    </a:lnTo>
                    <a:lnTo>
                      <a:pt x="184988" y="353161"/>
                    </a:lnTo>
                    <a:lnTo>
                      <a:pt x="142405" y="353161"/>
                    </a:lnTo>
                    <a:lnTo>
                      <a:pt x="142405" y="368896"/>
                    </a:lnTo>
                    <a:lnTo>
                      <a:pt x="184988" y="368896"/>
                    </a:lnTo>
                    <a:lnTo>
                      <a:pt x="184988" y="471436"/>
                    </a:lnTo>
                    <a:lnTo>
                      <a:pt x="15722" y="471436"/>
                    </a:lnTo>
                    <a:lnTo>
                      <a:pt x="15722" y="15506"/>
                    </a:lnTo>
                    <a:lnTo>
                      <a:pt x="184988" y="15506"/>
                    </a:lnTo>
                    <a:lnTo>
                      <a:pt x="184988" y="266"/>
                    </a:lnTo>
                    <a:lnTo>
                      <a:pt x="0" y="266"/>
                    </a:lnTo>
                    <a:lnTo>
                      <a:pt x="0" y="15506"/>
                    </a:lnTo>
                    <a:lnTo>
                      <a:pt x="0" y="471436"/>
                    </a:lnTo>
                    <a:lnTo>
                      <a:pt x="0" y="486676"/>
                    </a:lnTo>
                    <a:lnTo>
                      <a:pt x="385711" y="486676"/>
                    </a:lnTo>
                    <a:lnTo>
                      <a:pt x="385711" y="486549"/>
                    </a:lnTo>
                    <a:lnTo>
                      <a:pt x="734212" y="483057"/>
                    </a:lnTo>
                    <a:lnTo>
                      <a:pt x="737692" y="479564"/>
                    </a:lnTo>
                    <a:lnTo>
                      <a:pt x="737692" y="1525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MU" sz="2400">
                  <a:solidFill>
                    <a:srgbClr val="766A6A"/>
                  </a:solidFill>
                </a:endParaRPr>
              </a:p>
            </p:txBody>
          </p:sp>
        </p:grpSp>
        <p:sp>
          <p:nvSpPr>
            <p:cNvPr id="45" name="object 44">
              <a:extLst>
                <a:ext uri="{FF2B5EF4-FFF2-40B4-BE49-F238E27FC236}">
                  <a16:creationId xmlns:a16="http://schemas.microsoft.com/office/drawing/2014/main" id="{16A8BC84-0226-F38F-77BA-0AF1A766AD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3520" y="7160979"/>
              <a:ext cx="4945395" cy="73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9049" rIns="0" bIns="0">
              <a:spAutoFit/>
            </a:bodyPr>
            <a:lstStyle>
              <a:lvl1pPr marL="4763" indent="2222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2000"/>
                </a:lnSpc>
                <a:spcBef>
                  <a:spcPts val="63"/>
                </a:spcBef>
                <a:buNone/>
              </a:pP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A container  storage capacity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of </a:t>
              </a: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3,700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units for container services</a:t>
              </a:r>
            </a:p>
          </p:txBody>
        </p:sp>
      </p:grp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6FC532A3-44DB-49B6-16C1-28F632D2AD04}"/>
              </a:ext>
            </a:extLst>
          </p:cNvPr>
          <p:cNvSpPr/>
          <p:nvPr/>
        </p:nvSpPr>
        <p:spPr>
          <a:xfrm>
            <a:off x="8546467" y="4792831"/>
            <a:ext cx="2125590" cy="3544394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MU" sz="2400">
              <a:solidFill>
                <a:srgbClr val="766A6A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E6C19C-3AA6-52A2-C7A5-92DD038399F9}"/>
              </a:ext>
            </a:extLst>
          </p:cNvPr>
          <p:cNvGrpSpPr/>
          <p:nvPr/>
        </p:nvGrpSpPr>
        <p:grpSpPr>
          <a:xfrm>
            <a:off x="526523" y="9287728"/>
            <a:ext cx="7544327" cy="1187170"/>
            <a:chOff x="526523" y="9287728"/>
            <a:chExt cx="7544327" cy="1187170"/>
          </a:xfrm>
        </p:grpSpPr>
        <p:sp>
          <p:nvSpPr>
            <p:cNvPr id="82" name="object 54">
              <a:extLst>
                <a:ext uri="{FF2B5EF4-FFF2-40B4-BE49-F238E27FC236}">
                  <a16:creationId xmlns:a16="http://schemas.microsoft.com/office/drawing/2014/main" id="{576C76C3-6F7B-00E1-12EC-59B332062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3520" y="9287728"/>
              <a:ext cx="5897330" cy="1111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9049" rIns="0" bIns="0">
              <a:spAutoFit/>
            </a:bodyPr>
            <a:lstStyle>
              <a:lvl1pPr marL="476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2000"/>
                </a:lnSpc>
                <a:spcBef>
                  <a:spcPts val="63"/>
                </a:spcBef>
                <a:buNone/>
              </a:pP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8.5ha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site in the  Freeport, adjacent to the Port Terminal and </a:t>
              </a:r>
              <a:r>
                <a:rPr lang="en-US" altLang="en-US" sz="2400" b="1" dirty="0">
                  <a:solidFill>
                    <a:srgbClr val="766A6A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3.6ha</a:t>
              </a: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 in Riche Terre </a:t>
              </a:r>
              <a:b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</a:br>
              <a:r>
                <a:rPr lang="en-US" altLang="en-US" sz="2400" dirty="0">
                  <a:solidFill>
                    <a:srgbClr val="766A6A"/>
                  </a:solidFill>
                  <a:latin typeface="Helvetica Neue Light" panose="02000403000000020004" pitchFamily="2" charset="0"/>
                  <a:ea typeface="Helvetica Neue Light" panose="02000403000000020004" pitchFamily="2" charset="0"/>
                  <a:cs typeface="Century Gothic" panose="020B0502020202020204" pitchFamily="34" charset="0"/>
                </a:rPr>
                <a:t>in  close proximity to the port area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3CF60EA5-E141-9016-5BAE-D725ACFE2B5F}"/>
                </a:ext>
              </a:extLst>
            </p:cNvPr>
            <p:cNvGrpSpPr/>
            <p:nvPr/>
          </p:nvGrpSpPr>
          <p:grpSpPr>
            <a:xfrm>
              <a:off x="526523" y="9349278"/>
              <a:ext cx="1183210" cy="1125620"/>
              <a:chOff x="14040481" y="7990668"/>
              <a:chExt cx="1183210" cy="1125620"/>
            </a:xfrm>
          </p:grpSpPr>
          <p:grpSp>
            <p:nvGrpSpPr>
              <p:cNvPr id="76" name="object 32">
                <a:extLst>
                  <a:ext uri="{FF2B5EF4-FFF2-40B4-BE49-F238E27FC236}">
                    <a16:creationId xmlns:a16="http://schemas.microsoft.com/office/drawing/2014/main" id="{C01A32C9-A17C-5E70-0376-366B3522D4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040481" y="7990668"/>
                <a:ext cx="1183210" cy="1125620"/>
                <a:chOff x="9214380" y="3622294"/>
                <a:chExt cx="1047115" cy="1047115"/>
              </a:xfrm>
            </p:grpSpPr>
            <p:sp>
              <p:nvSpPr>
                <p:cNvPr id="78" name="object 33">
                  <a:extLst>
                    <a:ext uri="{FF2B5EF4-FFF2-40B4-BE49-F238E27FC236}">
                      <a16:creationId xmlns:a16="http://schemas.microsoft.com/office/drawing/2014/main" id="{0A274748-5654-2C59-77F3-F2B64A8701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22878" y="3630794"/>
                  <a:ext cx="1030605" cy="1030605"/>
                </a:xfrm>
                <a:custGeom>
                  <a:avLst/>
                  <a:gdLst>
                    <a:gd name="T0" fmla="*/ 468172 w 1030604"/>
                    <a:gd name="T1" fmla="*/ 2104 h 1030604"/>
                    <a:gd name="T2" fmla="*/ 378132 w 1030604"/>
                    <a:gd name="T3" fmla="*/ 18397 h 1030604"/>
                    <a:gd name="T4" fmla="*/ 294263 w 1030604"/>
                    <a:gd name="T5" fmla="*/ 49589 h 1030604"/>
                    <a:gd name="T6" fmla="*/ 218019 w 1030604"/>
                    <a:gd name="T7" fmla="*/ 94225 h 1030604"/>
                    <a:gd name="T8" fmla="*/ 150856 w 1030604"/>
                    <a:gd name="T9" fmla="*/ 150851 h 1030604"/>
                    <a:gd name="T10" fmla="*/ 94229 w 1030604"/>
                    <a:gd name="T11" fmla="*/ 218012 h 1030604"/>
                    <a:gd name="T12" fmla="*/ 49591 w 1030604"/>
                    <a:gd name="T13" fmla="*/ 294254 h 1030604"/>
                    <a:gd name="T14" fmla="*/ 18398 w 1030604"/>
                    <a:gd name="T15" fmla="*/ 378122 h 1030604"/>
                    <a:gd name="T16" fmla="*/ 2104 w 1030604"/>
                    <a:gd name="T17" fmla="*/ 468162 h 1030604"/>
                    <a:gd name="T18" fmla="*/ 2104 w 1030604"/>
                    <a:gd name="T19" fmla="*/ 561927 h 1030604"/>
                    <a:gd name="T20" fmla="*/ 18398 w 1030604"/>
                    <a:gd name="T21" fmla="*/ 651967 h 1030604"/>
                    <a:gd name="T22" fmla="*/ 49591 w 1030604"/>
                    <a:gd name="T23" fmla="*/ 735835 h 1030604"/>
                    <a:gd name="T24" fmla="*/ 94229 w 1030604"/>
                    <a:gd name="T25" fmla="*/ 812077 h 1030604"/>
                    <a:gd name="T26" fmla="*/ 150856 w 1030604"/>
                    <a:gd name="T27" fmla="*/ 879238 h 1030604"/>
                    <a:gd name="T28" fmla="*/ 218019 w 1030604"/>
                    <a:gd name="T29" fmla="*/ 935864 h 1030604"/>
                    <a:gd name="T30" fmla="*/ 294263 w 1030604"/>
                    <a:gd name="T31" fmla="*/ 980500 h 1030604"/>
                    <a:gd name="T32" fmla="*/ 378132 w 1030604"/>
                    <a:gd name="T33" fmla="*/ 1011692 h 1030604"/>
                    <a:gd name="T34" fmla="*/ 468172 w 1030604"/>
                    <a:gd name="T35" fmla="*/ 1027985 h 1030604"/>
                    <a:gd name="T36" fmla="*/ 561938 w 1030604"/>
                    <a:gd name="T37" fmla="*/ 1027985 h 1030604"/>
                    <a:gd name="T38" fmla="*/ 651977 w 1030604"/>
                    <a:gd name="T39" fmla="*/ 1011692 h 1030604"/>
                    <a:gd name="T40" fmla="*/ 735845 w 1030604"/>
                    <a:gd name="T41" fmla="*/ 980500 h 1030604"/>
                    <a:gd name="T42" fmla="*/ 812087 w 1030604"/>
                    <a:gd name="T43" fmla="*/ 935864 h 1030604"/>
                    <a:gd name="T44" fmla="*/ 879248 w 1030604"/>
                    <a:gd name="T45" fmla="*/ 879238 h 1030604"/>
                    <a:gd name="T46" fmla="*/ 935874 w 1030604"/>
                    <a:gd name="T47" fmla="*/ 812077 h 1030604"/>
                    <a:gd name="T48" fmla="*/ 980510 w 1030604"/>
                    <a:gd name="T49" fmla="*/ 735835 h 1030604"/>
                    <a:gd name="T50" fmla="*/ 1011702 w 1030604"/>
                    <a:gd name="T51" fmla="*/ 651967 h 1030604"/>
                    <a:gd name="T52" fmla="*/ 1027995 w 1030604"/>
                    <a:gd name="T53" fmla="*/ 561927 h 1030604"/>
                    <a:gd name="T54" fmla="*/ 1027995 w 1030604"/>
                    <a:gd name="T55" fmla="*/ 468162 h 1030604"/>
                    <a:gd name="T56" fmla="*/ 1011702 w 1030604"/>
                    <a:gd name="T57" fmla="*/ 378122 h 1030604"/>
                    <a:gd name="T58" fmla="*/ 980510 w 1030604"/>
                    <a:gd name="T59" fmla="*/ 294254 h 1030604"/>
                    <a:gd name="T60" fmla="*/ 935874 w 1030604"/>
                    <a:gd name="T61" fmla="*/ 218012 h 1030604"/>
                    <a:gd name="T62" fmla="*/ 879248 w 1030604"/>
                    <a:gd name="T63" fmla="*/ 150851 h 1030604"/>
                    <a:gd name="T64" fmla="*/ 812087 w 1030604"/>
                    <a:gd name="T65" fmla="*/ 94225 h 1030604"/>
                    <a:gd name="T66" fmla="*/ 735845 w 1030604"/>
                    <a:gd name="T67" fmla="*/ 49589 h 1030604"/>
                    <a:gd name="T68" fmla="*/ 651977 w 1030604"/>
                    <a:gd name="T69" fmla="*/ 18397 h 1030604"/>
                    <a:gd name="T70" fmla="*/ 561938 w 1030604"/>
                    <a:gd name="T71" fmla="*/ 2104 h 103060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1030604" h="1030604">
                      <a:moveTo>
                        <a:pt x="515052" y="0"/>
                      </a:moveTo>
                      <a:lnTo>
                        <a:pt x="468172" y="2104"/>
                      </a:lnTo>
                      <a:lnTo>
                        <a:pt x="422471" y="8297"/>
                      </a:lnTo>
                      <a:lnTo>
                        <a:pt x="378132" y="18397"/>
                      </a:lnTo>
                      <a:lnTo>
                        <a:pt x="335335" y="32222"/>
                      </a:lnTo>
                      <a:lnTo>
                        <a:pt x="294263" y="49589"/>
                      </a:lnTo>
                      <a:lnTo>
                        <a:pt x="255097" y="70317"/>
                      </a:lnTo>
                      <a:lnTo>
                        <a:pt x="218019" y="94225"/>
                      </a:lnTo>
                      <a:lnTo>
                        <a:pt x="183212" y="121130"/>
                      </a:lnTo>
                      <a:lnTo>
                        <a:pt x="150856" y="150851"/>
                      </a:lnTo>
                      <a:lnTo>
                        <a:pt x="121135" y="183206"/>
                      </a:lnTo>
                      <a:lnTo>
                        <a:pt x="94229" y="218012"/>
                      </a:lnTo>
                      <a:lnTo>
                        <a:pt x="70320" y="255089"/>
                      </a:lnTo>
                      <a:lnTo>
                        <a:pt x="49591" y="294254"/>
                      </a:lnTo>
                      <a:lnTo>
                        <a:pt x="32223" y="335326"/>
                      </a:lnTo>
                      <a:lnTo>
                        <a:pt x="18398" y="378122"/>
                      </a:lnTo>
                      <a:lnTo>
                        <a:pt x="8298" y="422461"/>
                      </a:lnTo>
                      <a:lnTo>
                        <a:pt x="2104" y="468162"/>
                      </a:lnTo>
                      <a:lnTo>
                        <a:pt x="0" y="515041"/>
                      </a:lnTo>
                      <a:lnTo>
                        <a:pt x="2104" y="561921"/>
                      </a:lnTo>
                      <a:lnTo>
                        <a:pt x="8298" y="607621"/>
                      </a:lnTo>
                      <a:lnTo>
                        <a:pt x="18398" y="651961"/>
                      </a:lnTo>
                      <a:lnTo>
                        <a:pt x="32223" y="694757"/>
                      </a:lnTo>
                      <a:lnTo>
                        <a:pt x="49591" y="735829"/>
                      </a:lnTo>
                      <a:lnTo>
                        <a:pt x="70320" y="774994"/>
                      </a:lnTo>
                      <a:lnTo>
                        <a:pt x="94229" y="812071"/>
                      </a:lnTo>
                      <a:lnTo>
                        <a:pt x="121135" y="846877"/>
                      </a:lnTo>
                      <a:lnTo>
                        <a:pt x="150856" y="879232"/>
                      </a:lnTo>
                      <a:lnTo>
                        <a:pt x="183212" y="908953"/>
                      </a:lnTo>
                      <a:lnTo>
                        <a:pt x="218019" y="935858"/>
                      </a:lnTo>
                      <a:lnTo>
                        <a:pt x="255097" y="959766"/>
                      </a:lnTo>
                      <a:lnTo>
                        <a:pt x="294263" y="980494"/>
                      </a:lnTo>
                      <a:lnTo>
                        <a:pt x="335335" y="997861"/>
                      </a:lnTo>
                      <a:lnTo>
                        <a:pt x="378132" y="1011686"/>
                      </a:lnTo>
                      <a:lnTo>
                        <a:pt x="422471" y="1021785"/>
                      </a:lnTo>
                      <a:lnTo>
                        <a:pt x="468172" y="1027979"/>
                      </a:lnTo>
                      <a:lnTo>
                        <a:pt x="515052" y="1030083"/>
                      </a:lnTo>
                      <a:lnTo>
                        <a:pt x="561932" y="1027979"/>
                      </a:lnTo>
                      <a:lnTo>
                        <a:pt x="607632" y="1021785"/>
                      </a:lnTo>
                      <a:lnTo>
                        <a:pt x="651971" y="1011686"/>
                      </a:lnTo>
                      <a:lnTo>
                        <a:pt x="694768" y="997861"/>
                      </a:lnTo>
                      <a:lnTo>
                        <a:pt x="735839" y="980494"/>
                      </a:lnTo>
                      <a:lnTo>
                        <a:pt x="775004" y="959766"/>
                      </a:lnTo>
                      <a:lnTo>
                        <a:pt x="812081" y="935858"/>
                      </a:lnTo>
                      <a:lnTo>
                        <a:pt x="846888" y="908953"/>
                      </a:lnTo>
                      <a:lnTo>
                        <a:pt x="879242" y="879232"/>
                      </a:lnTo>
                      <a:lnTo>
                        <a:pt x="908963" y="846877"/>
                      </a:lnTo>
                      <a:lnTo>
                        <a:pt x="935868" y="812071"/>
                      </a:lnTo>
                      <a:lnTo>
                        <a:pt x="959776" y="774994"/>
                      </a:lnTo>
                      <a:lnTo>
                        <a:pt x="980504" y="735829"/>
                      </a:lnTo>
                      <a:lnTo>
                        <a:pt x="997872" y="694757"/>
                      </a:lnTo>
                      <a:lnTo>
                        <a:pt x="1011696" y="651961"/>
                      </a:lnTo>
                      <a:lnTo>
                        <a:pt x="1021796" y="607621"/>
                      </a:lnTo>
                      <a:lnTo>
                        <a:pt x="1027989" y="561921"/>
                      </a:lnTo>
                      <a:lnTo>
                        <a:pt x="1030094" y="515041"/>
                      </a:lnTo>
                      <a:lnTo>
                        <a:pt x="1027989" y="468162"/>
                      </a:lnTo>
                      <a:lnTo>
                        <a:pt x="1021796" y="422461"/>
                      </a:lnTo>
                      <a:lnTo>
                        <a:pt x="1011696" y="378122"/>
                      </a:lnTo>
                      <a:lnTo>
                        <a:pt x="997872" y="335326"/>
                      </a:lnTo>
                      <a:lnTo>
                        <a:pt x="980504" y="294254"/>
                      </a:lnTo>
                      <a:lnTo>
                        <a:pt x="959776" y="255089"/>
                      </a:lnTo>
                      <a:lnTo>
                        <a:pt x="935868" y="218012"/>
                      </a:lnTo>
                      <a:lnTo>
                        <a:pt x="908963" y="183206"/>
                      </a:lnTo>
                      <a:lnTo>
                        <a:pt x="879242" y="150851"/>
                      </a:lnTo>
                      <a:lnTo>
                        <a:pt x="846888" y="121130"/>
                      </a:lnTo>
                      <a:lnTo>
                        <a:pt x="812081" y="94225"/>
                      </a:lnTo>
                      <a:lnTo>
                        <a:pt x="775004" y="70317"/>
                      </a:lnTo>
                      <a:lnTo>
                        <a:pt x="735839" y="49589"/>
                      </a:lnTo>
                      <a:lnTo>
                        <a:pt x="694768" y="32222"/>
                      </a:lnTo>
                      <a:lnTo>
                        <a:pt x="651971" y="18397"/>
                      </a:lnTo>
                      <a:lnTo>
                        <a:pt x="607632" y="8297"/>
                      </a:lnTo>
                      <a:lnTo>
                        <a:pt x="561932" y="2104"/>
                      </a:lnTo>
                      <a:lnTo>
                        <a:pt x="515052" y="0"/>
                      </a:lnTo>
                      <a:close/>
                    </a:path>
                  </a:pathLst>
                </a:custGeom>
                <a:solidFill>
                  <a:srgbClr val="DD32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MU" sz="2400">
                    <a:solidFill>
                      <a:srgbClr val="766A6A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</a:endParaRPr>
                </a:p>
              </p:txBody>
            </p:sp>
            <p:sp>
              <p:nvSpPr>
                <p:cNvPr id="79" name="object 34">
                  <a:extLst>
                    <a:ext uri="{FF2B5EF4-FFF2-40B4-BE49-F238E27FC236}">
                      <a16:creationId xmlns:a16="http://schemas.microsoft.com/office/drawing/2014/main" id="{052704C5-7A2D-3AFE-63F0-6FFB692083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14380" y="3622294"/>
                  <a:ext cx="1047115" cy="1047115"/>
                </a:xfrm>
                <a:custGeom>
                  <a:avLst/>
                  <a:gdLst>
                    <a:gd name="T0" fmla="*/ 429434 w 1047115"/>
                    <a:gd name="T1" fmla="*/ 8434 h 1047114"/>
                    <a:gd name="T2" fmla="*/ 299109 w 1047115"/>
                    <a:gd name="T3" fmla="*/ 50407 h 1047114"/>
                    <a:gd name="T4" fmla="*/ 186228 w 1047115"/>
                    <a:gd name="T5" fmla="*/ 123128 h 1047114"/>
                    <a:gd name="T6" fmla="*/ 95779 w 1047115"/>
                    <a:gd name="T7" fmla="*/ 221609 h 1047114"/>
                    <a:gd name="T8" fmla="*/ 32753 w 1047115"/>
                    <a:gd name="T9" fmla="*/ 340859 h 1047114"/>
                    <a:gd name="T10" fmla="*/ 2139 w 1047115"/>
                    <a:gd name="T11" fmla="*/ 475889 h 1047114"/>
                    <a:gd name="T12" fmla="*/ 8434 w 1047115"/>
                    <a:gd name="T13" fmla="*/ 617657 h 1047114"/>
                    <a:gd name="T14" fmla="*/ 50407 w 1047115"/>
                    <a:gd name="T15" fmla="*/ 747980 h 1047114"/>
                    <a:gd name="T16" fmla="*/ 123128 w 1047115"/>
                    <a:gd name="T17" fmla="*/ 860862 h 1047114"/>
                    <a:gd name="T18" fmla="*/ 221609 w 1047115"/>
                    <a:gd name="T19" fmla="*/ 951312 h 1047114"/>
                    <a:gd name="T20" fmla="*/ 340859 w 1047115"/>
                    <a:gd name="T21" fmla="*/ 1014339 h 1047114"/>
                    <a:gd name="T22" fmla="*/ 475889 w 1047115"/>
                    <a:gd name="T23" fmla="*/ 1044954 h 1047114"/>
                    <a:gd name="T24" fmla="*/ 617651 w 1047115"/>
                    <a:gd name="T25" fmla="*/ 1038659 h 1047114"/>
                    <a:gd name="T26" fmla="*/ 471747 w 1047115"/>
                    <a:gd name="T27" fmla="*/ 1027475 h 1047114"/>
                    <a:gd name="T28" fmla="*/ 326373 w 1047115"/>
                    <a:gd name="T29" fmla="*/ 990289 h 1047114"/>
                    <a:gd name="T30" fmla="*/ 201342 w 1047115"/>
                    <a:gd name="T31" fmla="*/ 914425 h 1047114"/>
                    <a:gd name="T32" fmla="*/ 103506 w 1047115"/>
                    <a:gd name="T33" fmla="*/ 806753 h 1047114"/>
                    <a:gd name="T34" fmla="*/ 39770 w 1047115"/>
                    <a:gd name="T35" fmla="*/ 674183 h 1047114"/>
                    <a:gd name="T36" fmla="*/ 16994 w 1047115"/>
                    <a:gd name="T37" fmla="*/ 523544 h 1047114"/>
                    <a:gd name="T38" fmla="*/ 39770 w 1047115"/>
                    <a:gd name="T39" fmla="*/ 372911 h 1047114"/>
                    <a:gd name="T40" fmla="*/ 103506 w 1047115"/>
                    <a:gd name="T41" fmla="*/ 240341 h 1047114"/>
                    <a:gd name="T42" fmla="*/ 201344 w 1047115"/>
                    <a:gd name="T43" fmla="*/ 132668 h 1047114"/>
                    <a:gd name="T44" fmla="*/ 326373 w 1047115"/>
                    <a:gd name="T45" fmla="*/ 56804 h 1047114"/>
                    <a:gd name="T46" fmla="*/ 471744 w 1047115"/>
                    <a:gd name="T47" fmla="*/ 19619 h 1047114"/>
                    <a:gd name="T48" fmla="*/ 617651 w 1047115"/>
                    <a:gd name="T49" fmla="*/ 8434 h 1047114"/>
                    <a:gd name="T50" fmla="*/ 655274 w 1047115"/>
                    <a:gd name="T51" fmla="*/ 17004 h 1047114"/>
                    <a:gd name="T52" fmla="*/ 625636 w 1047115"/>
                    <a:gd name="T53" fmla="*/ 27293 h 1047114"/>
                    <a:gd name="T54" fmla="*/ 764985 w 1047115"/>
                    <a:gd name="T55" fmla="*/ 78133 h 1047114"/>
                    <a:gd name="T56" fmla="*/ 881721 w 1047115"/>
                    <a:gd name="T57" fmla="*/ 165366 h 1047114"/>
                    <a:gd name="T58" fmla="*/ 968954 w 1047115"/>
                    <a:gd name="T59" fmla="*/ 282103 h 1047114"/>
                    <a:gd name="T60" fmla="*/ 1019795 w 1047115"/>
                    <a:gd name="T61" fmla="*/ 421452 h 1047114"/>
                    <a:gd name="T62" fmla="*/ 1027469 w 1047115"/>
                    <a:gd name="T63" fmla="*/ 575346 h 1047114"/>
                    <a:gd name="T64" fmla="*/ 990283 w 1047115"/>
                    <a:gd name="T65" fmla="*/ 720717 h 1047114"/>
                    <a:gd name="T66" fmla="*/ 914419 w 1047115"/>
                    <a:gd name="T67" fmla="*/ 845749 h 1047114"/>
                    <a:gd name="T68" fmla="*/ 806747 w 1047115"/>
                    <a:gd name="T69" fmla="*/ 943588 h 1047114"/>
                    <a:gd name="T70" fmla="*/ 674177 w 1047115"/>
                    <a:gd name="T71" fmla="*/ 1007321 h 1047114"/>
                    <a:gd name="T72" fmla="*/ 523544 w 1047115"/>
                    <a:gd name="T73" fmla="*/ 1030089 h 1047114"/>
                    <a:gd name="T74" fmla="*/ 747972 w 1047115"/>
                    <a:gd name="T75" fmla="*/ 996685 h 1047114"/>
                    <a:gd name="T76" fmla="*/ 860852 w 1047115"/>
                    <a:gd name="T77" fmla="*/ 923962 h 1047114"/>
                    <a:gd name="T78" fmla="*/ 951301 w 1047115"/>
                    <a:gd name="T79" fmla="*/ 825480 h 1047114"/>
                    <a:gd name="T80" fmla="*/ 1014329 w 1047115"/>
                    <a:gd name="T81" fmla="*/ 706230 h 1047114"/>
                    <a:gd name="T82" fmla="*/ 1044947 w 1047115"/>
                    <a:gd name="T83" fmla="*/ 571203 h 1047114"/>
                    <a:gd name="T84" fmla="*/ 1038650 w 1047115"/>
                    <a:gd name="T85" fmla="*/ 429434 h 1047114"/>
                    <a:gd name="T86" fmla="*/ 996675 w 1047115"/>
                    <a:gd name="T87" fmla="*/ 299109 h 1047114"/>
                    <a:gd name="T88" fmla="*/ 923952 w 1047115"/>
                    <a:gd name="T89" fmla="*/ 186228 h 1047114"/>
                    <a:gd name="T90" fmla="*/ 825471 w 1047115"/>
                    <a:gd name="T91" fmla="*/ 95779 h 1047114"/>
                    <a:gd name="T92" fmla="*/ 706223 w 1047115"/>
                    <a:gd name="T93" fmla="*/ 32753 h 104711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1047115" h="1047114">
                      <a:moveTo>
                        <a:pt x="523544" y="0"/>
                      </a:moveTo>
                      <a:lnTo>
                        <a:pt x="475889" y="2139"/>
                      </a:lnTo>
                      <a:lnTo>
                        <a:pt x="429434" y="8434"/>
                      </a:lnTo>
                      <a:lnTo>
                        <a:pt x="384362" y="18700"/>
                      </a:lnTo>
                      <a:lnTo>
                        <a:pt x="340859" y="32753"/>
                      </a:lnTo>
                      <a:lnTo>
                        <a:pt x="299109" y="50407"/>
                      </a:lnTo>
                      <a:lnTo>
                        <a:pt x="259297" y="71477"/>
                      </a:lnTo>
                      <a:lnTo>
                        <a:pt x="221609" y="95779"/>
                      </a:lnTo>
                      <a:lnTo>
                        <a:pt x="186228" y="123128"/>
                      </a:lnTo>
                      <a:lnTo>
                        <a:pt x="153339" y="153339"/>
                      </a:lnTo>
                      <a:lnTo>
                        <a:pt x="123128" y="186228"/>
                      </a:lnTo>
                      <a:lnTo>
                        <a:pt x="95779" y="221609"/>
                      </a:lnTo>
                      <a:lnTo>
                        <a:pt x="71477" y="259297"/>
                      </a:lnTo>
                      <a:lnTo>
                        <a:pt x="50407" y="299109"/>
                      </a:lnTo>
                      <a:lnTo>
                        <a:pt x="32753" y="340859"/>
                      </a:lnTo>
                      <a:lnTo>
                        <a:pt x="18700" y="384362"/>
                      </a:lnTo>
                      <a:lnTo>
                        <a:pt x="8434" y="429434"/>
                      </a:lnTo>
                      <a:lnTo>
                        <a:pt x="2139" y="475889"/>
                      </a:lnTo>
                      <a:lnTo>
                        <a:pt x="0" y="523544"/>
                      </a:lnTo>
                      <a:lnTo>
                        <a:pt x="2139" y="571197"/>
                      </a:lnTo>
                      <a:lnTo>
                        <a:pt x="8434" y="617651"/>
                      </a:lnTo>
                      <a:lnTo>
                        <a:pt x="18700" y="662722"/>
                      </a:lnTo>
                      <a:lnTo>
                        <a:pt x="32753" y="706224"/>
                      </a:lnTo>
                      <a:lnTo>
                        <a:pt x="50407" y="747974"/>
                      </a:lnTo>
                      <a:lnTo>
                        <a:pt x="71477" y="787785"/>
                      </a:lnTo>
                      <a:lnTo>
                        <a:pt x="95779" y="825474"/>
                      </a:lnTo>
                      <a:lnTo>
                        <a:pt x="123128" y="860856"/>
                      </a:lnTo>
                      <a:lnTo>
                        <a:pt x="153339" y="893745"/>
                      </a:lnTo>
                      <a:lnTo>
                        <a:pt x="186228" y="923956"/>
                      </a:lnTo>
                      <a:lnTo>
                        <a:pt x="221609" y="951306"/>
                      </a:lnTo>
                      <a:lnTo>
                        <a:pt x="259297" y="975608"/>
                      </a:lnTo>
                      <a:lnTo>
                        <a:pt x="299109" y="996679"/>
                      </a:lnTo>
                      <a:lnTo>
                        <a:pt x="340859" y="1014333"/>
                      </a:lnTo>
                      <a:lnTo>
                        <a:pt x="384362" y="1028386"/>
                      </a:lnTo>
                      <a:lnTo>
                        <a:pt x="429434" y="1038653"/>
                      </a:lnTo>
                      <a:lnTo>
                        <a:pt x="475889" y="1044948"/>
                      </a:lnTo>
                      <a:lnTo>
                        <a:pt x="523544" y="1047088"/>
                      </a:lnTo>
                      <a:lnTo>
                        <a:pt x="571197" y="1044948"/>
                      </a:lnTo>
                      <a:lnTo>
                        <a:pt x="617651" y="1038653"/>
                      </a:lnTo>
                      <a:lnTo>
                        <a:pt x="655271" y="1030083"/>
                      </a:lnTo>
                      <a:lnTo>
                        <a:pt x="523544" y="1030083"/>
                      </a:lnTo>
                      <a:lnTo>
                        <a:pt x="471747" y="1027469"/>
                      </a:lnTo>
                      <a:lnTo>
                        <a:pt x="421451" y="1019795"/>
                      </a:lnTo>
                      <a:lnTo>
                        <a:pt x="372908" y="1007315"/>
                      </a:lnTo>
                      <a:lnTo>
                        <a:pt x="326373" y="990283"/>
                      </a:lnTo>
                      <a:lnTo>
                        <a:pt x="282098" y="968954"/>
                      </a:lnTo>
                      <a:lnTo>
                        <a:pt x="240337" y="943582"/>
                      </a:lnTo>
                      <a:lnTo>
                        <a:pt x="201342" y="914419"/>
                      </a:lnTo>
                      <a:lnTo>
                        <a:pt x="165366" y="881721"/>
                      </a:lnTo>
                      <a:lnTo>
                        <a:pt x="132668" y="845743"/>
                      </a:lnTo>
                      <a:lnTo>
                        <a:pt x="103506" y="806747"/>
                      </a:lnTo>
                      <a:lnTo>
                        <a:pt x="78133" y="764985"/>
                      </a:lnTo>
                      <a:lnTo>
                        <a:pt x="56803" y="720711"/>
                      </a:lnTo>
                      <a:lnTo>
                        <a:pt x="39770" y="674177"/>
                      </a:lnTo>
                      <a:lnTo>
                        <a:pt x="27288" y="625636"/>
                      </a:lnTo>
                      <a:lnTo>
                        <a:pt x="19612" y="575340"/>
                      </a:lnTo>
                      <a:lnTo>
                        <a:pt x="16994" y="523544"/>
                      </a:lnTo>
                      <a:lnTo>
                        <a:pt x="19612" y="471747"/>
                      </a:lnTo>
                      <a:lnTo>
                        <a:pt x="27288" y="421452"/>
                      </a:lnTo>
                      <a:lnTo>
                        <a:pt x="39770" y="372911"/>
                      </a:lnTo>
                      <a:lnTo>
                        <a:pt x="56803" y="326377"/>
                      </a:lnTo>
                      <a:lnTo>
                        <a:pt x="78133" y="282103"/>
                      </a:lnTo>
                      <a:lnTo>
                        <a:pt x="103506" y="240341"/>
                      </a:lnTo>
                      <a:lnTo>
                        <a:pt x="132668" y="201345"/>
                      </a:lnTo>
                      <a:lnTo>
                        <a:pt x="165366" y="165366"/>
                      </a:lnTo>
                      <a:lnTo>
                        <a:pt x="201344" y="132668"/>
                      </a:lnTo>
                      <a:lnTo>
                        <a:pt x="240340" y="103506"/>
                      </a:lnTo>
                      <a:lnTo>
                        <a:pt x="282100" y="78133"/>
                      </a:lnTo>
                      <a:lnTo>
                        <a:pt x="326373" y="56804"/>
                      </a:lnTo>
                      <a:lnTo>
                        <a:pt x="372906" y="39773"/>
                      </a:lnTo>
                      <a:lnTo>
                        <a:pt x="421448" y="27293"/>
                      </a:lnTo>
                      <a:lnTo>
                        <a:pt x="471744" y="19619"/>
                      </a:lnTo>
                      <a:lnTo>
                        <a:pt x="523544" y="17004"/>
                      </a:lnTo>
                      <a:lnTo>
                        <a:pt x="655274" y="17004"/>
                      </a:lnTo>
                      <a:lnTo>
                        <a:pt x="617651" y="8434"/>
                      </a:lnTo>
                      <a:lnTo>
                        <a:pt x="571197" y="2139"/>
                      </a:lnTo>
                      <a:lnTo>
                        <a:pt x="523544" y="0"/>
                      </a:lnTo>
                      <a:close/>
                    </a:path>
                    <a:path w="1047115" h="1047114">
                      <a:moveTo>
                        <a:pt x="655274" y="17004"/>
                      </a:moveTo>
                      <a:lnTo>
                        <a:pt x="523544" y="17004"/>
                      </a:lnTo>
                      <a:lnTo>
                        <a:pt x="575340" y="19619"/>
                      </a:lnTo>
                      <a:lnTo>
                        <a:pt x="625636" y="27293"/>
                      </a:lnTo>
                      <a:lnTo>
                        <a:pt x="674177" y="39773"/>
                      </a:lnTo>
                      <a:lnTo>
                        <a:pt x="720711" y="56804"/>
                      </a:lnTo>
                      <a:lnTo>
                        <a:pt x="764985" y="78133"/>
                      </a:lnTo>
                      <a:lnTo>
                        <a:pt x="806747" y="103506"/>
                      </a:lnTo>
                      <a:lnTo>
                        <a:pt x="845743" y="132668"/>
                      </a:lnTo>
                      <a:lnTo>
                        <a:pt x="881721" y="165366"/>
                      </a:lnTo>
                      <a:lnTo>
                        <a:pt x="914419" y="201345"/>
                      </a:lnTo>
                      <a:lnTo>
                        <a:pt x="943582" y="240341"/>
                      </a:lnTo>
                      <a:lnTo>
                        <a:pt x="968954" y="282103"/>
                      </a:lnTo>
                      <a:lnTo>
                        <a:pt x="990283" y="326377"/>
                      </a:lnTo>
                      <a:lnTo>
                        <a:pt x="1007315" y="372911"/>
                      </a:lnTo>
                      <a:lnTo>
                        <a:pt x="1019795" y="421452"/>
                      </a:lnTo>
                      <a:lnTo>
                        <a:pt x="1027469" y="471747"/>
                      </a:lnTo>
                      <a:lnTo>
                        <a:pt x="1030083" y="523544"/>
                      </a:lnTo>
                      <a:lnTo>
                        <a:pt x="1027469" y="575340"/>
                      </a:lnTo>
                      <a:lnTo>
                        <a:pt x="1019795" y="625636"/>
                      </a:lnTo>
                      <a:lnTo>
                        <a:pt x="1007315" y="674177"/>
                      </a:lnTo>
                      <a:lnTo>
                        <a:pt x="990283" y="720711"/>
                      </a:lnTo>
                      <a:lnTo>
                        <a:pt x="968954" y="764985"/>
                      </a:lnTo>
                      <a:lnTo>
                        <a:pt x="943582" y="806747"/>
                      </a:lnTo>
                      <a:lnTo>
                        <a:pt x="914419" y="845743"/>
                      </a:lnTo>
                      <a:lnTo>
                        <a:pt x="881721" y="881721"/>
                      </a:lnTo>
                      <a:lnTo>
                        <a:pt x="845743" y="914419"/>
                      </a:lnTo>
                      <a:lnTo>
                        <a:pt x="806747" y="943582"/>
                      </a:lnTo>
                      <a:lnTo>
                        <a:pt x="764985" y="968954"/>
                      </a:lnTo>
                      <a:lnTo>
                        <a:pt x="720711" y="990283"/>
                      </a:lnTo>
                      <a:lnTo>
                        <a:pt x="674177" y="1007315"/>
                      </a:lnTo>
                      <a:lnTo>
                        <a:pt x="625636" y="1019795"/>
                      </a:lnTo>
                      <a:lnTo>
                        <a:pt x="575340" y="1027469"/>
                      </a:lnTo>
                      <a:lnTo>
                        <a:pt x="523544" y="1030083"/>
                      </a:lnTo>
                      <a:lnTo>
                        <a:pt x="655271" y="1030083"/>
                      </a:lnTo>
                      <a:lnTo>
                        <a:pt x="706223" y="1014333"/>
                      </a:lnTo>
                      <a:lnTo>
                        <a:pt x="747972" y="996679"/>
                      </a:lnTo>
                      <a:lnTo>
                        <a:pt x="787783" y="975608"/>
                      </a:lnTo>
                      <a:lnTo>
                        <a:pt x="825471" y="951306"/>
                      </a:lnTo>
                      <a:lnTo>
                        <a:pt x="860852" y="923956"/>
                      </a:lnTo>
                      <a:lnTo>
                        <a:pt x="893741" y="893745"/>
                      </a:lnTo>
                      <a:lnTo>
                        <a:pt x="923952" y="860856"/>
                      </a:lnTo>
                      <a:lnTo>
                        <a:pt x="951301" y="825474"/>
                      </a:lnTo>
                      <a:lnTo>
                        <a:pt x="975604" y="787785"/>
                      </a:lnTo>
                      <a:lnTo>
                        <a:pt x="996675" y="747974"/>
                      </a:lnTo>
                      <a:lnTo>
                        <a:pt x="1014329" y="706224"/>
                      </a:lnTo>
                      <a:lnTo>
                        <a:pt x="1028383" y="662722"/>
                      </a:lnTo>
                      <a:lnTo>
                        <a:pt x="1038650" y="617651"/>
                      </a:lnTo>
                      <a:lnTo>
                        <a:pt x="1044947" y="571197"/>
                      </a:lnTo>
                      <a:lnTo>
                        <a:pt x="1047088" y="523544"/>
                      </a:lnTo>
                      <a:lnTo>
                        <a:pt x="1044947" y="475889"/>
                      </a:lnTo>
                      <a:lnTo>
                        <a:pt x="1038650" y="429434"/>
                      </a:lnTo>
                      <a:lnTo>
                        <a:pt x="1028383" y="384362"/>
                      </a:lnTo>
                      <a:lnTo>
                        <a:pt x="1014329" y="340859"/>
                      </a:lnTo>
                      <a:lnTo>
                        <a:pt x="996675" y="299109"/>
                      </a:lnTo>
                      <a:lnTo>
                        <a:pt x="975604" y="259297"/>
                      </a:lnTo>
                      <a:lnTo>
                        <a:pt x="951301" y="221609"/>
                      </a:lnTo>
                      <a:lnTo>
                        <a:pt x="923952" y="186228"/>
                      </a:lnTo>
                      <a:lnTo>
                        <a:pt x="893741" y="153339"/>
                      </a:lnTo>
                      <a:lnTo>
                        <a:pt x="860852" y="123128"/>
                      </a:lnTo>
                      <a:lnTo>
                        <a:pt x="825471" y="95779"/>
                      </a:lnTo>
                      <a:lnTo>
                        <a:pt x="787783" y="71477"/>
                      </a:lnTo>
                      <a:lnTo>
                        <a:pt x="747972" y="50407"/>
                      </a:lnTo>
                      <a:lnTo>
                        <a:pt x="706223" y="32753"/>
                      </a:lnTo>
                      <a:lnTo>
                        <a:pt x="662721" y="18700"/>
                      </a:lnTo>
                      <a:lnTo>
                        <a:pt x="655274" y="170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MU" sz="2400">
                    <a:solidFill>
                      <a:srgbClr val="766A6A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</a:endParaRPr>
                </a:p>
              </p:txBody>
            </p:sp>
            <p:sp>
              <p:nvSpPr>
                <p:cNvPr id="80" name="object 35">
                  <a:extLst>
                    <a:ext uri="{FF2B5EF4-FFF2-40B4-BE49-F238E27FC236}">
                      <a16:creationId xmlns:a16="http://schemas.microsoft.com/office/drawing/2014/main" id="{08CC19BF-AEF0-8F91-A220-9122EE1B80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24761" y="3832671"/>
                  <a:ext cx="626745" cy="626744"/>
                </a:xfrm>
                <a:custGeom>
                  <a:avLst/>
                  <a:gdLst>
                    <a:gd name="T0" fmla="*/ 313163 w 626745"/>
                    <a:gd name="T1" fmla="*/ 0 h 626745"/>
                    <a:gd name="T2" fmla="*/ 266885 w 626745"/>
                    <a:gd name="T3" fmla="*/ 3395 h 626745"/>
                    <a:gd name="T4" fmla="*/ 222716 w 626745"/>
                    <a:gd name="T5" fmla="*/ 13258 h 626745"/>
                    <a:gd name="T6" fmla="*/ 181140 w 626745"/>
                    <a:gd name="T7" fmla="*/ 29105 h 626745"/>
                    <a:gd name="T8" fmla="*/ 142641 w 626745"/>
                    <a:gd name="T9" fmla="*/ 50451 h 626745"/>
                    <a:gd name="T10" fmla="*/ 107704 w 626745"/>
                    <a:gd name="T11" fmla="*/ 76812 h 626745"/>
                    <a:gd name="T12" fmla="*/ 76812 w 626745"/>
                    <a:gd name="T13" fmla="*/ 107704 h 626745"/>
                    <a:gd name="T14" fmla="*/ 50451 w 626745"/>
                    <a:gd name="T15" fmla="*/ 142641 h 626745"/>
                    <a:gd name="T16" fmla="*/ 29105 w 626745"/>
                    <a:gd name="T17" fmla="*/ 181140 h 626745"/>
                    <a:gd name="T18" fmla="*/ 13258 w 626745"/>
                    <a:gd name="T19" fmla="*/ 222716 h 626745"/>
                    <a:gd name="T20" fmla="*/ 3395 w 626745"/>
                    <a:gd name="T21" fmla="*/ 266885 h 626745"/>
                    <a:gd name="T22" fmla="*/ 0 w 626745"/>
                    <a:gd name="T23" fmla="*/ 313163 h 626745"/>
                    <a:gd name="T24" fmla="*/ 3395 w 626745"/>
                    <a:gd name="T25" fmla="*/ 359440 h 626745"/>
                    <a:gd name="T26" fmla="*/ 13258 w 626745"/>
                    <a:gd name="T27" fmla="*/ 403609 h 626745"/>
                    <a:gd name="T28" fmla="*/ 29105 w 626745"/>
                    <a:gd name="T29" fmla="*/ 445186 h 626745"/>
                    <a:gd name="T30" fmla="*/ 50451 w 626745"/>
                    <a:gd name="T31" fmla="*/ 483685 h 626745"/>
                    <a:gd name="T32" fmla="*/ 76812 w 626745"/>
                    <a:gd name="T33" fmla="*/ 518622 h 626745"/>
                    <a:gd name="T34" fmla="*/ 107704 w 626745"/>
                    <a:gd name="T35" fmla="*/ 549513 h 626745"/>
                    <a:gd name="T36" fmla="*/ 142641 w 626745"/>
                    <a:gd name="T37" fmla="*/ 575874 h 626745"/>
                    <a:gd name="T38" fmla="*/ 181140 w 626745"/>
                    <a:gd name="T39" fmla="*/ 597220 h 626745"/>
                    <a:gd name="T40" fmla="*/ 222716 w 626745"/>
                    <a:gd name="T41" fmla="*/ 613067 h 626745"/>
                    <a:gd name="T42" fmla="*/ 266885 w 626745"/>
                    <a:gd name="T43" fmla="*/ 622931 h 626745"/>
                    <a:gd name="T44" fmla="*/ 313163 w 626745"/>
                    <a:gd name="T45" fmla="*/ 626326 h 626745"/>
                    <a:gd name="T46" fmla="*/ 359440 w 626745"/>
                    <a:gd name="T47" fmla="*/ 622931 h 626745"/>
                    <a:gd name="T48" fmla="*/ 403609 w 626745"/>
                    <a:gd name="T49" fmla="*/ 613067 h 626745"/>
                    <a:gd name="T50" fmla="*/ 445186 w 626745"/>
                    <a:gd name="T51" fmla="*/ 597220 h 626745"/>
                    <a:gd name="T52" fmla="*/ 483685 w 626745"/>
                    <a:gd name="T53" fmla="*/ 575874 h 626745"/>
                    <a:gd name="T54" fmla="*/ 518622 w 626745"/>
                    <a:gd name="T55" fmla="*/ 549513 h 626745"/>
                    <a:gd name="T56" fmla="*/ 549513 w 626745"/>
                    <a:gd name="T57" fmla="*/ 518622 h 626745"/>
                    <a:gd name="T58" fmla="*/ 575874 w 626745"/>
                    <a:gd name="T59" fmla="*/ 483685 h 626745"/>
                    <a:gd name="T60" fmla="*/ 597220 w 626745"/>
                    <a:gd name="T61" fmla="*/ 445186 h 626745"/>
                    <a:gd name="T62" fmla="*/ 613067 w 626745"/>
                    <a:gd name="T63" fmla="*/ 403609 h 626745"/>
                    <a:gd name="T64" fmla="*/ 622931 w 626745"/>
                    <a:gd name="T65" fmla="*/ 359440 h 626745"/>
                    <a:gd name="T66" fmla="*/ 626326 w 626745"/>
                    <a:gd name="T67" fmla="*/ 313163 h 626745"/>
                    <a:gd name="T68" fmla="*/ 622931 w 626745"/>
                    <a:gd name="T69" fmla="*/ 266885 h 626745"/>
                    <a:gd name="T70" fmla="*/ 613067 w 626745"/>
                    <a:gd name="T71" fmla="*/ 222716 h 626745"/>
                    <a:gd name="T72" fmla="*/ 597220 w 626745"/>
                    <a:gd name="T73" fmla="*/ 181140 h 626745"/>
                    <a:gd name="T74" fmla="*/ 575874 w 626745"/>
                    <a:gd name="T75" fmla="*/ 142641 h 626745"/>
                    <a:gd name="T76" fmla="*/ 549513 w 626745"/>
                    <a:gd name="T77" fmla="*/ 107704 h 626745"/>
                    <a:gd name="T78" fmla="*/ 518622 w 626745"/>
                    <a:gd name="T79" fmla="*/ 76812 h 626745"/>
                    <a:gd name="T80" fmla="*/ 483685 w 626745"/>
                    <a:gd name="T81" fmla="*/ 50451 h 626745"/>
                    <a:gd name="T82" fmla="*/ 445186 w 626745"/>
                    <a:gd name="T83" fmla="*/ 29105 h 626745"/>
                    <a:gd name="T84" fmla="*/ 403609 w 626745"/>
                    <a:gd name="T85" fmla="*/ 13258 h 626745"/>
                    <a:gd name="T86" fmla="*/ 359440 w 626745"/>
                    <a:gd name="T87" fmla="*/ 3395 h 626745"/>
                    <a:gd name="T88" fmla="*/ 313163 w 626745"/>
                    <a:gd name="T89" fmla="*/ 0 h 626745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626745" h="626745">
                      <a:moveTo>
                        <a:pt x="313163" y="0"/>
                      </a:moveTo>
                      <a:lnTo>
                        <a:pt x="266885" y="3395"/>
                      </a:lnTo>
                      <a:lnTo>
                        <a:pt x="222716" y="13258"/>
                      </a:lnTo>
                      <a:lnTo>
                        <a:pt x="181140" y="29105"/>
                      </a:lnTo>
                      <a:lnTo>
                        <a:pt x="142641" y="50451"/>
                      </a:lnTo>
                      <a:lnTo>
                        <a:pt x="107704" y="76812"/>
                      </a:lnTo>
                      <a:lnTo>
                        <a:pt x="76812" y="107704"/>
                      </a:lnTo>
                      <a:lnTo>
                        <a:pt x="50451" y="142641"/>
                      </a:lnTo>
                      <a:lnTo>
                        <a:pt x="29105" y="181140"/>
                      </a:lnTo>
                      <a:lnTo>
                        <a:pt x="13258" y="222716"/>
                      </a:lnTo>
                      <a:lnTo>
                        <a:pt x="3395" y="266885"/>
                      </a:lnTo>
                      <a:lnTo>
                        <a:pt x="0" y="313163"/>
                      </a:lnTo>
                      <a:lnTo>
                        <a:pt x="3395" y="359440"/>
                      </a:lnTo>
                      <a:lnTo>
                        <a:pt x="13258" y="403609"/>
                      </a:lnTo>
                      <a:lnTo>
                        <a:pt x="29105" y="445186"/>
                      </a:lnTo>
                      <a:lnTo>
                        <a:pt x="50451" y="483685"/>
                      </a:lnTo>
                      <a:lnTo>
                        <a:pt x="76812" y="518622"/>
                      </a:lnTo>
                      <a:lnTo>
                        <a:pt x="107704" y="549513"/>
                      </a:lnTo>
                      <a:lnTo>
                        <a:pt x="142641" y="575874"/>
                      </a:lnTo>
                      <a:lnTo>
                        <a:pt x="181140" y="597220"/>
                      </a:lnTo>
                      <a:lnTo>
                        <a:pt x="222716" y="613067"/>
                      </a:lnTo>
                      <a:lnTo>
                        <a:pt x="266885" y="622931"/>
                      </a:lnTo>
                      <a:lnTo>
                        <a:pt x="313163" y="626326"/>
                      </a:lnTo>
                      <a:lnTo>
                        <a:pt x="359440" y="622931"/>
                      </a:lnTo>
                      <a:lnTo>
                        <a:pt x="403609" y="613067"/>
                      </a:lnTo>
                      <a:lnTo>
                        <a:pt x="445186" y="597220"/>
                      </a:lnTo>
                      <a:lnTo>
                        <a:pt x="483685" y="575874"/>
                      </a:lnTo>
                      <a:lnTo>
                        <a:pt x="518622" y="549513"/>
                      </a:lnTo>
                      <a:lnTo>
                        <a:pt x="549513" y="518622"/>
                      </a:lnTo>
                      <a:lnTo>
                        <a:pt x="575874" y="483685"/>
                      </a:lnTo>
                      <a:lnTo>
                        <a:pt x="597220" y="445186"/>
                      </a:lnTo>
                      <a:lnTo>
                        <a:pt x="613067" y="403609"/>
                      </a:lnTo>
                      <a:lnTo>
                        <a:pt x="622931" y="359440"/>
                      </a:lnTo>
                      <a:lnTo>
                        <a:pt x="626326" y="313163"/>
                      </a:lnTo>
                      <a:lnTo>
                        <a:pt x="622931" y="266885"/>
                      </a:lnTo>
                      <a:lnTo>
                        <a:pt x="613067" y="222716"/>
                      </a:lnTo>
                      <a:lnTo>
                        <a:pt x="597220" y="181140"/>
                      </a:lnTo>
                      <a:lnTo>
                        <a:pt x="575874" y="142641"/>
                      </a:lnTo>
                      <a:lnTo>
                        <a:pt x="549513" y="107704"/>
                      </a:lnTo>
                      <a:lnTo>
                        <a:pt x="518622" y="76812"/>
                      </a:lnTo>
                      <a:lnTo>
                        <a:pt x="483685" y="50451"/>
                      </a:lnTo>
                      <a:lnTo>
                        <a:pt x="445186" y="29105"/>
                      </a:lnTo>
                      <a:lnTo>
                        <a:pt x="403609" y="13258"/>
                      </a:lnTo>
                      <a:lnTo>
                        <a:pt x="359440" y="3395"/>
                      </a:lnTo>
                      <a:lnTo>
                        <a:pt x="313163" y="0"/>
                      </a:ln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MU" sz="2400" dirty="0">
                    <a:solidFill>
                      <a:srgbClr val="766A6A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</a:endParaRPr>
                </a:p>
              </p:txBody>
            </p:sp>
          </p:grpSp>
          <p:pic>
            <p:nvPicPr>
              <p:cNvPr id="77" name="Picture 86">
                <a:extLst>
                  <a:ext uri="{FF2B5EF4-FFF2-40B4-BE49-F238E27FC236}">
                    <a16:creationId xmlns:a16="http://schemas.microsoft.com/office/drawing/2014/main" id="{5BFB4CF2-5560-46AE-21D6-673AD3F084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/>
            </p:blipFill>
            <p:spPr bwMode="auto">
              <a:xfrm>
                <a:off x="14249185" y="8229941"/>
                <a:ext cx="663063" cy="6799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ECB5C52-04F8-53D7-F64E-16A52357BD8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B4F4110-C004-3346-391E-FBE55627A03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1650" y="10298561"/>
            <a:ext cx="1553650" cy="594042"/>
          </a:xfrm>
          <a:prstGeom prst="rect">
            <a:avLst/>
          </a:prstGeom>
        </p:spPr>
      </p:pic>
      <p:sp>
        <p:nvSpPr>
          <p:cNvPr id="7" name="Holder 6">
            <a:extLst>
              <a:ext uri="{FF2B5EF4-FFF2-40B4-BE49-F238E27FC236}">
                <a16:creationId xmlns:a16="http://schemas.microsoft.com/office/drawing/2014/main" id="{CD41620B-7771-5658-F03C-D55CD32718E8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7</a:t>
            </a:fld>
            <a:endParaRPr lang="en-GB" spc="-5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E9F733BA-F40B-504B-9032-D571A95F1A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0" r="21450"/>
          <a:stretch/>
        </p:blipFill>
        <p:spPr>
          <a:xfrm>
            <a:off x="10433592" y="-73932"/>
            <a:ext cx="9783288" cy="114436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8062A48-7DC2-433B-ABCD-B8A7A2E1D9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8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82DE6B0-EABA-80E2-9532-2F393BD4F2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135" y="15875"/>
            <a:ext cx="10169965" cy="11392806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49A267C-5DE9-BB73-4F48-04CF52F72F8A}"/>
              </a:ext>
            </a:extLst>
          </p:cNvPr>
          <p:cNvCxnSpPr>
            <a:cxnSpLocks/>
          </p:cNvCxnSpPr>
          <p:nvPr/>
        </p:nvCxnSpPr>
        <p:spPr>
          <a:xfrm>
            <a:off x="13381132" y="3521075"/>
            <a:ext cx="19081" cy="3176639"/>
          </a:xfrm>
          <a:prstGeom prst="line">
            <a:avLst/>
          </a:prstGeom>
          <a:noFill/>
          <a:ln w="25400" cap="flat">
            <a:solidFill>
              <a:srgbClr val="DD3221"/>
            </a:solidFill>
            <a:prstDash val="solid"/>
            <a:miter lim="400000"/>
            <a:headEnd type="oval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C85DA6D9-F44E-48EB-B54B-FF6C2B0B18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1463" y="269875"/>
            <a:ext cx="19273837" cy="584200"/>
          </a:xfrm>
          <a:prstGeom prst="rect">
            <a:avLst/>
          </a:prstGeom>
        </p:spPr>
        <p:txBody>
          <a:bodyPr/>
          <a:lstStyle/>
          <a:p>
            <a:r>
              <a:rPr lang="en-GB" sz="4000" spc="20" dirty="0">
                <a:latin typeface="Montserrat Bold"/>
              </a:rPr>
              <a:t>The Velogic Network Unique Selling Proposition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39FB2B-163C-8709-6706-B0F65E490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6765" y="5507821"/>
            <a:ext cx="13296062" cy="49448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24755E-88C5-9543-19EE-28BD2808E99C}"/>
              </a:ext>
            </a:extLst>
          </p:cNvPr>
          <p:cNvSpPr txBox="1"/>
          <p:nvPr/>
        </p:nvSpPr>
        <p:spPr>
          <a:xfrm>
            <a:off x="3170941" y="3515627"/>
            <a:ext cx="34330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Vendor pick-up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Transport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Container services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Warehousing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Consolidation (air, sea and road)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effectLst/>
                <a:latin typeface="Helvetica" pitchFamily="2" charset="0"/>
              </a:rPr>
              <a:t>Customs declaration</a:t>
            </a:r>
          </a:p>
          <a:p>
            <a:pPr marL="171450" indent="-171450">
              <a:buClr>
                <a:srgbClr val="DD3221"/>
              </a:buClr>
              <a:buFont typeface="Arial" panose="020B0604020202020204" pitchFamily="34" charset="0"/>
              <a:buChar char="•"/>
            </a:pPr>
            <a:endParaRPr lang="en-MU" sz="1200" dirty="0">
              <a:solidFill>
                <a:srgbClr val="003066"/>
              </a:solidFill>
            </a:endParaRPr>
          </a:p>
        </p:txBody>
      </p:sp>
      <p:sp>
        <p:nvSpPr>
          <p:cNvPr id="10" name="PAT">
            <a:extLst>
              <a:ext uri="{FF2B5EF4-FFF2-40B4-BE49-F238E27FC236}">
                <a16:creationId xmlns:a16="http://schemas.microsoft.com/office/drawing/2014/main" id="{B8B0CC8F-BF1E-AEA8-9192-E154C720B8AD}"/>
              </a:ext>
            </a:extLst>
          </p:cNvPr>
          <p:cNvSpPr txBox="1"/>
          <p:nvPr/>
        </p:nvSpPr>
        <p:spPr>
          <a:xfrm>
            <a:off x="3194050" y="1823733"/>
            <a:ext cx="2822183" cy="398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3000">
                <a:solidFill>
                  <a:srgbClr val="FFFFFF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</a:lstStyle>
          <a:p>
            <a:r>
              <a:rPr lang="en-GB" sz="2400" b="1" dirty="0">
                <a:solidFill>
                  <a:srgbClr val="003066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ORIGIN SERVICES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4E62E4-2EBC-8A19-75C5-5EBB04120911}"/>
              </a:ext>
            </a:extLst>
          </p:cNvPr>
          <p:cNvCxnSpPr>
            <a:cxnSpLocks/>
          </p:cNvCxnSpPr>
          <p:nvPr/>
        </p:nvCxnSpPr>
        <p:spPr>
          <a:xfrm>
            <a:off x="2909075" y="3521075"/>
            <a:ext cx="19081" cy="3176639"/>
          </a:xfrm>
          <a:prstGeom prst="line">
            <a:avLst/>
          </a:prstGeom>
          <a:noFill/>
          <a:ln w="25400" cap="flat">
            <a:solidFill>
              <a:srgbClr val="DD3221"/>
            </a:solidFill>
            <a:prstDash val="solid"/>
            <a:miter lim="400000"/>
            <a:headEnd type="oval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0C1C921-3F7D-5403-00B8-408A9F78FCF3}"/>
              </a:ext>
            </a:extLst>
          </p:cNvPr>
          <p:cNvSpPr txBox="1"/>
          <p:nvPr/>
        </p:nvSpPr>
        <p:spPr>
          <a:xfrm>
            <a:off x="3188178" y="2374916"/>
            <a:ext cx="395268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Management of the whole range of</a:t>
            </a:r>
          </a:p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activities at source, prior to the shipment</a:t>
            </a:r>
          </a:p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departing the point of origin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8D8965-4C36-E732-4F3E-E2F3D78BB92A}"/>
              </a:ext>
            </a:extLst>
          </p:cNvPr>
          <p:cNvSpPr txBox="1"/>
          <p:nvPr/>
        </p:nvSpPr>
        <p:spPr>
          <a:xfrm>
            <a:off x="8439628" y="3515627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Booking of space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Documentation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Tracking</a:t>
            </a:r>
          </a:p>
        </p:txBody>
      </p:sp>
      <p:sp>
        <p:nvSpPr>
          <p:cNvPr id="22" name="PAT">
            <a:extLst>
              <a:ext uri="{FF2B5EF4-FFF2-40B4-BE49-F238E27FC236}">
                <a16:creationId xmlns:a16="http://schemas.microsoft.com/office/drawing/2014/main" id="{A114A860-1DDE-9634-1834-1C1B3D4784BC}"/>
              </a:ext>
            </a:extLst>
          </p:cNvPr>
          <p:cNvSpPr txBox="1"/>
          <p:nvPr/>
        </p:nvSpPr>
        <p:spPr>
          <a:xfrm>
            <a:off x="8462736" y="1823733"/>
            <a:ext cx="3669210" cy="398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3000">
                <a:solidFill>
                  <a:srgbClr val="FFFFFF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</a:lstStyle>
          <a:p>
            <a:r>
              <a:rPr lang="en-GB" sz="2400" b="1" dirty="0">
                <a:solidFill>
                  <a:srgbClr val="003066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FREIGHT FORWARDING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1B2F955-69B2-AD48-BC1B-AD46973E9B6C}"/>
              </a:ext>
            </a:extLst>
          </p:cNvPr>
          <p:cNvCxnSpPr>
            <a:cxnSpLocks/>
          </p:cNvCxnSpPr>
          <p:nvPr/>
        </p:nvCxnSpPr>
        <p:spPr>
          <a:xfrm>
            <a:off x="8177761" y="3521075"/>
            <a:ext cx="19081" cy="3176639"/>
          </a:xfrm>
          <a:prstGeom prst="line">
            <a:avLst/>
          </a:prstGeom>
          <a:noFill/>
          <a:ln w="25400" cap="flat">
            <a:solidFill>
              <a:srgbClr val="DD3221"/>
            </a:solidFill>
            <a:prstDash val="solid"/>
            <a:miter lim="400000"/>
            <a:headEnd type="oval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2BF0DF-61EC-1DC5-3CFE-548DF9AF5450}"/>
              </a:ext>
            </a:extLst>
          </p:cNvPr>
          <p:cNvSpPr txBox="1"/>
          <p:nvPr/>
        </p:nvSpPr>
        <p:spPr>
          <a:xfrm>
            <a:off x="8456864" y="2374916"/>
            <a:ext cx="3952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Coordination and shipment of goods by</a:t>
            </a:r>
          </a:p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air, sea and road freight forwarding for both inbound and outbound traffic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0AC8BD-18FC-444E-0D6B-24067E02B75D}"/>
              </a:ext>
            </a:extLst>
          </p:cNvPr>
          <p:cNvSpPr txBox="1"/>
          <p:nvPr/>
        </p:nvSpPr>
        <p:spPr>
          <a:xfrm>
            <a:off x="13642998" y="3515627"/>
            <a:ext cx="38384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Customs brokerage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Warehousing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Deconsolidation (air, sea and road)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Transport</a:t>
            </a:r>
          </a:p>
          <a:p>
            <a:pPr marL="285750" indent="-285750">
              <a:buClr>
                <a:srgbClr val="DD322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3066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Customer delivery</a:t>
            </a:r>
          </a:p>
        </p:txBody>
      </p:sp>
      <p:sp>
        <p:nvSpPr>
          <p:cNvPr id="26" name="PAT">
            <a:extLst>
              <a:ext uri="{FF2B5EF4-FFF2-40B4-BE49-F238E27FC236}">
                <a16:creationId xmlns:a16="http://schemas.microsoft.com/office/drawing/2014/main" id="{75B4D6EB-3272-7CFC-4A30-FE63C1CE315A}"/>
              </a:ext>
            </a:extLst>
          </p:cNvPr>
          <p:cNvSpPr txBox="1"/>
          <p:nvPr/>
        </p:nvSpPr>
        <p:spPr>
          <a:xfrm>
            <a:off x="13666107" y="1823733"/>
            <a:ext cx="3778086" cy="398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3000">
                <a:solidFill>
                  <a:srgbClr val="FFFFFF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</a:lstStyle>
          <a:p>
            <a:r>
              <a:rPr lang="en-GB" sz="2400" b="1" dirty="0">
                <a:solidFill>
                  <a:srgbClr val="003066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DESTINATION SERVICES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07ED0D-EB8B-8462-1E1B-385BF63CB19F}"/>
              </a:ext>
            </a:extLst>
          </p:cNvPr>
          <p:cNvSpPr txBox="1"/>
          <p:nvPr/>
        </p:nvSpPr>
        <p:spPr>
          <a:xfrm>
            <a:off x="13660235" y="2374916"/>
            <a:ext cx="3952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66A6A"/>
                </a:solidFill>
                <a:effectLst/>
                <a:latin typeface="Helvetica" pitchFamily="2" charset="0"/>
              </a:rPr>
              <a:t>Management of the whole range of activities at destination, including delivery to end customer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5B419FB-6F56-6684-9264-F1C6A7ADBF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B40AFD-9271-9145-2DB2-77340432F1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1650" y="10298561"/>
            <a:ext cx="1553650" cy="594042"/>
          </a:xfrm>
          <a:prstGeom prst="rect">
            <a:avLst/>
          </a:prstGeom>
        </p:spPr>
      </p:pic>
      <p:sp>
        <p:nvSpPr>
          <p:cNvPr id="31" name="Holder 6">
            <a:extLst>
              <a:ext uri="{FF2B5EF4-FFF2-40B4-BE49-F238E27FC236}">
                <a16:creationId xmlns:a16="http://schemas.microsoft.com/office/drawing/2014/main" id="{9EF87DC8-6019-799B-4B28-F943776E2668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357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/>
              <a:pPr marL="38100">
                <a:spcBef>
                  <a:spcPts val="105"/>
                </a:spcBef>
              </a:pPr>
              <a:t>8</a:t>
            </a:fld>
            <a:endParaRPr lang="en-GB" spc="-5" dirty="0"/>
          </a:p>
        </p:txBody>
      </p:sp>
    </p:spTree>
    <p:extLst>
      <p:ext uri="{BB962C8B-B14F-4D97-AF65-F5344CB8AC3E}">
        <p14:creationId xmlns:p14="http://schemas.microsoft.com/office/powerpoint/2010/main" val="2664746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B23D76-C171-48DC-CD02-8D77826EF7BB}"/>
              </a:ext>
            </a:extLst>
          </p:cNvPr>
          <p:cNvSpPr/>
          <p:nvPr/>
        </p:nvSpPr>
        <p:spPr>
          <a:xfrm>
            <a:off x="0" y="0"/>
            <a:ext cx="9061450" cy="11309350"/>
          </a:xfrm>
          <a:prstGeom prst="rect">
            <a:avLst/>
          </a:prstGeom>
          <a:solidFill>
            <a:srgbClr val="0E1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724C36-5C5F-E9CC-501C-3F5361B82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" r="21026"/>
          <a:stretch/>
        </p:blipFill>
        <p:spPr>
          <a:xfrm>
            <a:off x="5480050" y="-59888"/>
            <a:ext cx="14623256" cy="1137690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D6CCD76-2B80-42FE-BDC0-68866586E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247103"/>
            <a:ext cx="19275306" cy="584775"/>
          </a:xfrm>
        </p:spPr>
        <p:txBody>
          <a:bodyPr/>
          <a:lstStyle/>
          <a:p>
            <a:r>
              <a:rPr lang="en-GB" dirty="0"/>
              <a:t>Cross Border Logistics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4DBF7F-D5C7-4211-9E54-FC8ED33359B3}"/>
              </a:ext>
            </a:extLst>
          </p:cNvPr>
          <p:cNvSpPr txBox="1">
            <a:spLocks/>
          </p:cNvSpPr>
          <p:nvPr/>
        </p:nvSpPr>
        <p:spPr>
          <a:xfrm>
            <a:off x="908050" y="1616075"/>
            <a:ext cx="12268200" cy="4191000"/>
          </a:xfrm>
          <a:prstGeom prst="rect">
            <a:avLst/>
          </a:prstGeom>
        </p:spPr>
        <p:txBody>
          <a:bodyPr lIns="0" tIns="0" rIns="0" bIns="0" numCol="2">
            <a:noAutofit/>
          </a:bodyPr>
          <a:lstStyle>
            <a:lvl1pPr marL="0">
              <a:defRPr sz="2300" b="1" i="0">
                <a:solidFill>
                  <a:srgbClr val="76696A"/>
                </a:solidFill>
                <a:latin typeface="+mn-lt"/>
                <a:ea typeface="+mn-ea"/>
                <a:cs typeface="Century Gothic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Sea Freight</a:t>
            </a:r>
          </a:p>
          <a:p>
            <a:pPr>
              <a:defRPr/>
            </a:pPr>
            <a:endParaRPr lang="en-GB" sz="2400" kern="0" dirty="0">
              <a:solidFill>
                <a:srgbClr val="DD322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Full container load (FCL)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Less than container load (LCL)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Consolidation and deconsolidation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Dry, reefer and open-top containers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Project cargo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Full documentation services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Garments on Hangers (GOH)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Personal belongings</a:t>
            </a:r>
          </a:p>
          <a:p>
            <a:pPr>
              <a:defRPr/>
            </a:pPr>
            <a:endParaRPr lang="en-GB" sz="2400" b="0" kern="0" dirty="0">
              <a:solidFill>
                <a:srgbClr val="766A6A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pPr>
              <a:defRPr/>
            </a:pPr>
            <a: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Air Freight</a:t>
            </a:r>
          </a:p>
          <a:p>
            <a:pPr>
              <a:defRPr/>
            </a:pPr>
            <a:endParaRPr lang="en-GB" sz="2400" kern="0" dirty="0">
              <a:solidFill>
                <a:srgbClr val="DD322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Consolidation and deconsolidation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Triangular trade shipments and/</a:t>
            </a:r>
            <a:b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</a:b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or transhipments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Full documentation services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Project and general cargo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Perishables, temperature-controlled and hazardous goods, Garments on Hangers (GOH), personal belongings and unaccompanied luggage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IATA accreditation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D377677-EDB0-EA73-E3ED-F258C1CF0C66}"/>
              </a:ext>
            </a:extLst>
          </p:cNvPr>
          <p:cNvSpPr txBox="1">
            <a:spLocks/>
          </p:cNvSpPr>
          <p:nvPr/>
        </p:nvSpPr>
        <p:spPr>
          <a:xfrm>
            <a:off x="908050" y="6581971"/>
            <a:ext cx="5334000" cy="4191000"/>
          </a:xfrm>
          <a:prstGeom prst="rect">
            <a:avLst/>
          </a:prstGeom>
        </p:spPr>
        <p:txBody>
          <a:bodyPr lIns="0" tIns="0" rIns="0" bIns="0" numCol="1">
            <a:noAutofit/>
          </a:bodyPr>
          <a:lstStyle>
            <a:lvl1pPr marL="0">
              <a:defRPr sz="2300" b="1" i="0">
                <a:solidFill>
                  <a:srgbClr val="76696A"/>
                </a:solidFill>
                <a:latin typeface="+mn-lt"/>
                <a:ea typeface="+mn-ea"/>
                <a:cs typeface="Century Gothic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kern="0" dirty="0">
                <a:solidFill>
                  <a:srgbClr val="DD322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Customs Clearance</a:t>
            </a:r>
          </a:p>
          <a:p>
            <a:pPr>
              <a:defRPr/>
            </a:pPr>
            <a:endParaRPr lang="en-GB" sz="2400" b="0" kern="0" dirty="0">
              <a:solidFill>
                <a:srgbClr val="766A6A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Arial" pitchFamily="34" charset="0"/>
            </a:endParaRP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Parcel and Courier </a:t>
            </a:r>
          </a:p>
          <a:p>
            <a:pPr marL="360000" lvl="1" indent="-180000">
              <a:spcBef>
                <a:spcPts val="500"/>
              </a:spcBef>
              <a:spcAft>
                <a:spcPts val="500"/>
              </a:spcAft>
              <a:buClr>
                <a:srgbClr val="DD3221"/>
              </a:buClr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Express courier service through UPS</a:t>
            </a:r>
            <a:r>
              <a:rPr lang="en-GB" sz="2000" kern="0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Arial" pitchFamily="34" charset="0"/>
              </a:rPr>
              <a:t> (Authorised Service Contractor)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8122C-E9B2-CD01-22AF-74F8B766F6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7" r="796" b="83895"/>
          <a:stretch/>
        </p:blipFill>
        <p:spPr>
          <a:xfrm>
            <a:off x="17684885" y="3176"/>
            <a:ext cx="2429141" cy="1656501"/>
          </a:xfrm>
          <a:prstGeom prst="rect">
            <a:avLst/>
          </a:prstGeom>
        </p:spPr>
      </p:pic>
      <p:sp>
        <p:nvSpPr>
          <p:cNvPr id="10" name="Holder 6">
            <a:extLst>
              <a:ext uri="{FF2B5EF4-FFF2-40B4-BE49-F238E27FC236}">
                <a16:creationId xmlns:a16="http://schemas.microsoft.com/office/drawing/2014/main" id="{5FF231B3-A48F-6A18-4A9D-8BA959719AF6}"/>
              </a:ext>
            </a:extLst>
          </p:cNvPr>
          <p:cNvSpPr txBox="1">
            <a:spLocks/>
          </p:cNvSpPr>
          <p:nvPr/>
        </p:nvSpPr>
        <p:spPr>
          <a:xfrm>
            <a:off x="19684261" y="10985396"/>
            <a:ext cx="53261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400" b="0" i="0" kern="1200">
                <a:solidFill>
                  <a:srgbClr val="F05133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spcBef>
                <a:spcPts val="105"/>
              </a:spcBef>
            </a:pPr>
            <a:fld id="{81D60167-4931-47E6-BA6A-407CBD079E47}" type="slidenum">
              <a:rPr lang="en-GB" spc="-5" smtClean="0">
                <a:solidFill>
                  <a:schemeClr val="bg1"/>
                </a:solidFill>
              </a:rPr>
              <a:pPr marL="38100">
                <a:spcBef>
                  <a:spcPts val="105"/>
                </a:spcBef>
              </a:pPr>
              <a:t>9</a:t>
            </a:fld>
            <a:endParaRPr lang="en-GB" spc="-5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509CB1-C39F-650C-4C14-97928355D7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6351" y="10298561"/>
            <a:ext cx="155354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34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logic CI">
      <a:dk1>
        <a:srgbClr val="221F20"/>
      </a:dk1>
      <a:lt1>
        <a:sysClr val="window" lastClr="FFFFFF"/>
      </a:lt1>
      <a:dk2>
        <a:srgbClr val="DD3221"/>
      </a:dk2>
      <a:lt2>
        <a:srgbClr val="221F20"/>
      </a:lt2>
      <a:accent1>
        <a:srgbClr val="DD3221"/>
      </a:accent1>
      <a:accent2>
        <a:srgbClr val="766A6A"/>
      </a:accent2>
      <a:accent3>
        <a:srgbClr val="003066"/>
      </a:accent3>
      <a:accent4>
        <a:srgbClr val="FDBA12"/>
      </a:accent4>
      <a:accent5>
        <a:srgbClr val="60C1D1"/>
      </a:accent5>
      <a:accent6>
        <a:srgbClr val="CCC8BF"/>
      </a:accent6>
      <a:hlink>
        <a:srgbClr val="766A6A"/>
      </a:hlink>
      <a:folHlink>
        <a:srgbClr val="CCC8BF"/>
      </a:folHlink>
    </a:clrScheme>
    <a:fontScheme name="Custom 1">
      <a:majorFont>
        <a:latin typeface="Montserrat"/>
        <a:ea typeface=""/>
        <a:cs typeface=""/>
      </a:majorFont>
      <a:minorFont>
        <a:latin typeface="Helvetica Neue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13866</TotalTime>
  <Words>678</Words>
  <Application>Microsoft Office PowerPoint</Application>
  <PresentationFormat>Custom</PresentationFormat>
  <Paragraphs>242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Calibri</vt:lpstr>
      <vt:lpstr>Century Gothic</vt:lpstr>
      <vt:lpstr>Helvetica</vt:lpstr>
      <vt:lpstr>Helvetica Neue</vt:lpstr>
      <vt:lpstr>Helvetica Neue Light</vt:lpstr>
      <vt:lpstr>Helvetica Neue Medium</vt:lpstr>
      <vt:lpstr>Montserrat</vt:lpstr>
      <vt:lpstr>Montserrat Bold</vt:lpstr>
      <vt:lpstr>Proxima Nova</vt:lpstr>
      <vt:lpstr>Proxima Nova Rg</vt:lpstr>
      <vt:lpstr>SF Pro Display</vt:lpstr>
      <vt:lpstr>SFProDisplay-Medium</vt:lpstr>
      <vt:lpstr>Office Theme</vt:lpstr>
      <vt:lpstr>PowerPoint Presentation</vt:lpstr>
      <vt:lpstr>About ENL</vt:lpstr>
      <vt:lpstr>About Rogers Group</vt:lpstr>
      <vt:lpstr>Velogic’s leadership position has been built through  new developments, successive acquisitions and consolidations</vt:lpstr>
      <vt:lpstr>Our entrepreneurial drive has enabled us to sustain growth in new geographies and develop new offers</vt:lpstr>
      <vt:lpstr>Velogic in numbers – Financial Year 2024</vt:lpstr>
      <vt:lpstr>Leveraging on key Capabilities</vt:lpstr>
      <vt:lpstr>The Velogic Network Unique Selling Proposition</vt:lpstr>
      <vt:lpstr>Cross Border Logistics</vt:lpstr>
      <vt:lpstr>Landside Logistics</vt:lpstr>
      <vt:lpstr>Packing &amp; Shipping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Neerish Chooramun</dc:creator>
  <cp:lastModifiedBy>Farzana Mouratsing</cp:lastModifiedBy>
  <cp:revision>792</cp:revision>
  <cp:lastPrinted>2023-11-06T10:46:44Z</cp:lastPrinted>
  <dcterms:created xsi:type="dcterms:W3CDTF">2021-10-15T15:30:36Z</dcterms:created>
  <dcterms:modified xsi:type="dcterms:W3CDTF">2025-06-13T06:38:28Z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2021-10-15T00:00:00Z</vt:filetime>
  </property>
  <property fmtid="{D5CDD505-2E9C-101B-9397-08002B2CF9AE}" pid="3" name="Creator">
    <vt:lpwstr>Adobe InDesign 16.3 (Macintosh)</vt:lpwstr>
  </property>
  <property fmtid="{D5CDD505-2E9C-101B-9397-08002B2CF9AE}" pid="4" name="LastSaved">
    <vt:filetime>2021-10-15T00:00:00Z</vt:filetime>
  </property>
</Properties>
</file>